
<file path=[Content_Types].xml><?xml version="1.0" encoding="utf-8"?>
<Types xmlns="http://schemas.openxmlformats.org/package/2006/content-types">
  <Default Extension="fntdata" ContentType="application/x-fontdata"/>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74" r:id="rId7"/>
    <p:sldId id="262" r:id="rId8"/>
    <p:sldId id="263" r:id="rId9"/>
    <p:sldId id="265" r:id="rId10"/>
    <p:sldId id="270" r:id="rId11"/>
    <p:sldId id="273" r:id="rId12"/>
    <p:sldId id="267" r:id="rId13"/>
    <p:sldId id="269" r:id="rId14"/>
    <p:sldId id="271" r:id="rId15"/>
    <p:sldId id="277" r:id="rId16"/>
    <p:sldId id="276" r:id="rId17"/>
    <p:sldId id="275" r:id="rId18"/>
    <p:sldId id="279" r:id="rId19"/>
    <p:sldId id="278" r:id="rId20"/>
    <p:sldId id="272" r:id="rId21"/>
  </p:sldIdLst>
  <p:sldSz cx="18288000" cy="10287000"/>
  <p:notesSz cx="6858000" cy="9144000"/>
  <p:embeddedFontLst>
    <p:embeddedFont>
      <p:font typeface="DM Sans" pitchFamily="2" charset="0"/>
      <p:regular r:id="rId22"/>
      <p:bold r:id="rId23"/>
      <p:italic r:id="rId24"/>
      <p:boldItalic r:id="rId25"/>
    </p:embeddedFont>
    <p:embeddedFont>
      <p:font typeface="Edwardian Script ITC" panose="030303020407070D0804" pitchFamily="66" charset="0"/>
      <p:regular r:id="rId26"/>
    </p:embeddedFont>
    <p:embeddedFont>
      <p:font typeface="Gabriola" panose="04040605051002020D02" pitchFamily="82" charset="0"/>
      <p:regular r:id="rId27"/>
    </p:embeddedFont>
    <p:embeddedFont>
      <p:font typeface="La Lou" panose="020B0604020202020204" charset="0"/>
      <p:regular r:id="rId28"/>
    </p:embeddedFont>
    <p:embeddedFont>
      <p:font typeface="Marta" panose="02000503060000020003" charset="0"/>
      <p:regular r:id="rId29"/>
    </p:embeddedFont>
    <p:embeddedFont>
      <p:font typeface="Marta Bold" panose="020B0604020202020204" charset="0"/>
      <p:regular r:id="rId30"/>
    </p:embeddedFont>
    <p:embeddedFont>
      <p:font typeface="Mistral" panose="03090702030407020403" pitchFamily="66"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31" y="7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7.xml"/></Relationships>
</file>

<file path=ppt/diagrams/_rels/data2.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sv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s>
</file>

<file path=ppt/diagrams/_rels/drawing2.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sv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4E54E7-86CA-4161-BD18-F051DD4BC35A}" type="doc">
      <dgm:prSet loTypeId="urn:microsoft.com/office/officeart/2005/8/layout/vList2" loCatId="list" qsTypeId="urn:microsoft.com/office/officeart/2005/8/quickstyle/simple1" qsCatId="simple" csTypeId="urn:microsoft.com/office/officeart/2005/8/colors/accent1_1" csCatId="accent1"/>
      <dgm:spPr/>
      <dgm:t>
        <a:bodyPr/>
        <a:lstStyle/>
        <a:p>
          <a:endParaRPr lang="en-US"/>
        </a:p>
      </dgm:t>
    </dgm:pt>
    <dgm:pt modelId="{9894C033-AB01-42C6-85C0-96B9B99A64FB}">
      <dgm:prSet/>
      <dgm:spPr/>
      <dgm:t>
        <a:bodyPr/>
        <a:lstStyle/>
        <a:p>
          <a:r>
            <a:rPr lang="en-US" b="1" u="none" dirty="0"/>
            <a:t>System Architecture</a:t>
          </a:r>
          <a:endParaRPr lang="en-US" u="none" dirty="0"/>
        </a:p>
      </dgm:t>
    </dgm:pt>
    <dgm:pt modelId="{6F530A81-CBCB-443A-A632-EEF5FFD16B6F}" type="parTrans" cxnId="{870D0251-7B6D-4133-BD2D-00283F1835A7}">
      <dgm:prSet/>
      <dgm:spPr/>
      <dgm:t>
        <a:bodyPr/>
        <a:lstStyle/>
        <a:p>
          <a:endParaRPr lang="en-US"/>
        </a:p>
      </dgm:t>
    </dgm:pt>
    <dgm:pt modelId="{BAA8E952-47E5-446E-B5D6-1E84FE07CA28}" type="sibTrans" cxnId="{870D0251-7B6D-4133-BD2D-00283F1835A7}">
      <dgm:prSet/>
      <dgm:spPr/>
      <dgm:t>
        <a:bodyPr/>
        <a:lstStyle/>
        <a:p>
          <a:endParaRPr lang="en-US"/>
        </a:p>
      </dgm:t>
    </dgm:pt>
    <dgm:pt modelId="{45B9F3F0-D031-4C12-A7B3-B27B6B1A4A34}">
      <dgm:prSet/>
      <dgm:spPr/>
      <dgm:t>
        <a:bodyPr/>
        <a:lstStyle/>
        <a:p>
          <a:r>
            <a:rPr lang="en-US" b="0" i="0" baseline="0"/>
            <a:t>Layered architecture</a:t>
          </a:r>
          <a:endParaRPr lang="en-US"/>
        </a:p>
      </dgm:t>
    </dgm:pt>
    <dgm:pt modelId="{B0D69D4F-2C0F-4C80-8D28-70365B531412}" type="parTrans" cxnId="{BD1944C3-8D19-488B-8739-E63AA6D6606B}">
      <dgm:prSet/>
      <dgm:spPr/>
      <dgm:t>
        <a:bodyPr/>
        <a:lstStyle/>
        <a:p>
          <a:endParaRPr lang="en-US"/>
        </a:p>
      </dgm:t>
    </dgm:pt>
    <dgm:pt modelId="{1FA70926-CD6F-448C-ADF8-F395A5C0E09C}" type="sibTrans" cxnId="{BD1944C3-8D19-488B-8739-E63AA6D6606B}">
      <dgm:prSet/>
      <dgm:spPr/>
      <dgm:t>
        <a:bodyPr/>
        <a:lstStyle/>
        <a:p>
          <a:endParaRPr lang="en-US"/>
        </a:p>
      </dgm:t>
    </dgm:pt>
    <dgm:pt modelId="{3BCE7D01-23F3-4661-B27E-ADAE2B431640}">
      <dgm:prSet/>
      <dgm:spPr/>
      <dgm:t>
        <a:bodyPr/>
        <a:lstStyle/>
        <a:p>
          <a:r>
            <a:rPr lang="en-US" b="0" i="0" baseline="0"/>
            <a:t>Layers?</a:t>
          </a:r>
          <a:endParaRPr lang="en-US"/>
        </a:p>
      </dgm:t>
    </dgm:pt>
    <dgm:pt modelId="{2323FF60-5D62-493A-B23B-4346DF895674}" type="parTrans" cxnId="{24480A5A-67F8-4767-99D0-FE66757C7B4D}">
      <dgm:prSet/>
      <dgm:spPr/>
      <dgm:t>
        <a:bodyPr/>
        <a:lstStyle/>
        <a:p>
          <a:endParaRPr lang="en-US"/>
        </a:p>
      </dgm:t>
    </dgm:pt>
    <dgm:pt modelId="{CCAAFBF8-0DFF-41E1-8727-4AD0F8D12168}" type="sibTrans" cxnId="{24480A5A-67F8-4767-99D0-FE66757C7B4D}">
      <dgm:prSet/>
      <dgm:spPr/>
      <dgm:t>
        <a:bodyPr/>
        <a:lstStyle/>
        <a:p>
          <a:endParaRPr lang="en-US"/>
        </a:p>
      </dgm:t>
    </dgm:pt>
    <dgm:pt modelId="{7A0CBC56-54FA-4772-9D84-D6E67D30A0C6}">
      <dgm:prSet/>
      <dgm:spPr/>
      <dgm:t>
        <a:bodyPr/>
        <a:lstStyle/>
        <a:p>
          <a:r>
            <a:rPr lang="en-US" b="0" i="0" baseline="0"/>
            <a:t>Presentation</a:t>
          </a:r>
          <a:endParaRPr lang="en-US"/>
        </a:p>
      </dgm:t>
    </dgm:pt>
    <dgm:pt modelId="{22F85849-6690-43F8-B545-6E3805D57197}" type="parTrans" cxnId="{3B4F6707-1B24-4820-863B-50C39892B6BB}">
      <dgm:prSet/>
      <dgm:spPr/>
      <dgm:t>
        <a:bodyPr/>
        <a:lstStyle/>
        <a:p>
          <a:endParaRPr lang="en-US"/>
        </a:p>
      </dgm:t>
    </dgm:pt>
    <dgm:pt modelId="{B52C87CB-7A61-448D-8E28-5041C669F779}" type="sibTrans" cxnId="{3B4F6707-1B24-4820-863B-50C39892B6BB}">
      <dgm:prSet/>
      <dgm:spPr/>
      <dgm:t>
        <a:bodyPr/>
        <a:lstStyle/>
        <a:p>
          <a:endParaRPr lang="en-US"/>
        </a:p>
      </dgm:t>
    </dgm:pt>
    <dgm:pt modelId="{66248697-B201-4F6F-B0B9-26B2D833F5F8}">
      <dgm:prSet/>
      <dgm:spPr/>
      <dgm:t>
        <a:bodyPr/>
        <a:lstStyle/>
        <a:p>
          <a:r>
            <a:rPr lang="en-US" b="0" i="0" baseline="0"/>
            <a:t>Business</a:t>
          </a:r>
          <a:endParaRPr lang="en-US"/>
        </a:p>
      </dgm:t>
    </dgm:pt>
    <dgm:pt modelId="{167E1D74-C5EE-4161-9FD1-E214F62D2EF3}" type="parTrans" cxnId="{484D221F-EC6A-48F6-8859-268453860E08}">
      <dgm:prSet/>
      <dgm:spPr/>
      <dgm:t>
        <a:bodyPr/>
        <a:lstStyle/>
        <a:p>
          <a:endParaRPr lang="en-US"/>
        </a:p>
      </dgm:t>
    </dgm:pt>
    <dgm:pt modelId="{ABDDF828-6995-4E75-9534-88AC143B04BB}" type="sibTrans" cxnId="{484D221F-EC6A-48F6-8859-268453860E08}">
      <dgm:prSet/>
      <dgm:spPr/>
      <dgm:t>
        <a:bodyPr/>
        <a:lstStyle/>
        <a:p>
          <a:endParaRPr lang="en-US"/>
        </a:p>
      </dgm:t>
    </dgm:pt>
    <dgm:pt modelId="{0C0B7C64-C0DB-430C-B736-7E2D4E88EE94}">
      <dgm:prSet/>
      <dgm:spPr/>
      <dgm:t>
        <a:bodyPr/>
        <a:lstStyle/>
        <a:p>
          <a:r>
            <a:rPr lang="en-US" b="0" i="0" baseline="0"/>
            <a:t>Database/persistence </a:t>
          </a:r>
          <a:endParaRPr lang="en-US"/>
        </a:p>
      </dgm:t>
    </dgm:pt>
    <dgm:pt modelId="{468AF462-E190-46CC-A87E-2542C42B37D9}" type="parTrans" cxnId="{A9A8DD32-4FC7-41B1-A552-E8BF0EB4FAC7}">
      <dgm:prSet/>
      <dgm:spPr/>
      <dgm:t>
        <a:bodyPr/>
        <a:lstStyle/>
        <a:p>
          <a:endParaRPr lang="en-US"/>
        </a:p>
      </dgm:t>
    </dgm:pt>
    <dgm:pt modelId="{0B57DD84-BA49-4054-B65E-2E8A1D2B0243}" type="sibTrans" cxnId="{A9A8DD32-4FC7-41B1-A552-E8BF0EB4FAC7}">
      <dgm:prSet/>
      <dgm:spPr/>
      <dgm:t>
        <a:bodyPr/>
        <a:lstStyle/>
        <a:p>
          <a:endParaRPr lang="en-US"/>
        </a:p>
      </dgm:t>
    </dgm:pt>
    <dgm:pt modelId="{384D3409-B6FE-4A48-9848-C7F0BD72759D}">
      <dgm:prSet/>
      <dgm:spPr/>
      <dgm:t>
        <a:bodyPr/>
        <a:lstStyle/>
        <a:p>
          <a:r>
            <a:rPr lang="en-US" b="0" i="0" baseline="0"/>
            <a:t>Why?</a:t>
          </a:r>
          <a:endParaRPr lang="en-US"/>
        </a:p>
      </dgm:t>
    </dgm:pt>
    <dgm:pt modelId="{A5F6229D-1AE6-4426-8433-8540EB8BA8EC}" type="parTrans" cxnId="{036BF6EB-B4BB-4A95-81F0-28E973E1ABE1}">
      <dgm:prSet/>
      <dgm:spPr/>
      <dgm:t>
        <a:bodyPr/>
        <a:lstStyle/>
        <a:p>
          <a:endParaRPr lang="en-US"/>
        </a:p>
      </dgm:t>
    </dgm:pt>
    <dgm:pt modelId="{60D7D3CA-CED8-4EAF-A90E-9E108852FF2A}" type="sibTrans" cxnId="{036BF6EB-B4BB-4A95-81F0-28E973E1ABE1}">
      <dgm:prSet/>
      <dgm:spPr/>
      <dgm:t>
        <a:bodyPr/>
        <a:lstStyle/>
        <a:p>
          <a:endParaRPr lang="en-US"/>
        </a:p>
      </dgm:t>
    </dgm:pt>
    <dgm:pt modelId="{214CA5DF-3788-47D0-B1FB-185BCF857F5B}">
      <dgm:prSet/>
      <dgm:spPr/>
      <dgm:t>
        <a:bodyPr/>
        <a:lstStyle/>
        <a:p>
          <a:r>
            <a:rPr lang="en-US" b="0" i="0" baseline="0"/>
            <a:t>Ease of development</a:t>
          </a:r>
          <a:endParaRPr lang="en-US"/>
        </a:p>
      </dgm:t>
    </dgm:pt>
    <dgm:pt modelId="{1A4BF2AC-B4C7-4236-9387-5BC82B87D282}" type="parTrans" cxnId="{66CEB4E9-AFC2-4A47-9602-8F7D4E6C695F}">
      <dgm:prSet/>
      <dgm:spPr/>
      <dgm:t>
        <a:bodyPr/>
        <a:lstStyle/>
        <a:p>
          <a:endParaRPr lang="en-US"/>
        </a:p>
      </dgm:t>
    </dgm:pt>
    <dgm:pt modelId="{187F9E77-553D-4F4C-BF19-B6B0A8EF2FCC}" type="sibTrans" cxnId="{66CEB4E9-AFC2-4A47-9602-8F7D4E6C695F}">
      <dgm:prSet/>
      <dgm:spPr/>
      <dgm:t>
        <a:bodyPr/>
        <a:lstStyle/>
        <a:p>
          <a:endParaRPr lang="en-US"/>
        </a:p>
      </dgm:t>
    </dgm:pt>
    <dgm:pt modelId="{58EEDC78-5F57-4311-9226-CFE61FC7DE21}">
      <dgm:prSet/>
      <dgm:spPr/>
      <dgm:t>
        <a:bodyPr/>
        <a:lstStyle/>
        <a:p>
          <a:r>
            <a:rPr lang="en-US" b="0" i="0" baseline="0"/>
            <a:t>Reduced dependency</a:t>
          </a:r>
          <a:endParaRPr lang="en-US"/>
        </a:p>
      </dgm:t>
    </dgm:pt>
    <dgm:pt modelId="{DBFFB96D-21C4-44DD-826A-1C9F49E35BF7}" type="parTrans" cxnId="{2A619D9B-DFC8-4543-BCED-03FE3760CB79}">
      <dgm:prSet/>
      <dgm:spPr/>
      <dgm:t>
        <a:bodyPr/>
        <a:lstStyle/>
        <a:p>
          <a:endParaRPr lang="en-US"/>
        </a:p>
      </dgm:t>
    </dgm:pt>
    <dgm:pt modelId="{FAEDE2EC-004D-4128-A118-3C29408F5BA2}" type="sibTrans" cxnId="{2A619D9B-DFC8-4543-BCED-03FE3760CB79}">
      <dgm:prSet/>
      <dgm:spPr/>
      <dgm:t>
        <a:bodyPr/>
        <a:lstStyle/>
        <a:p>
          <a:endParaRPr lang="en-US"/>
        </a:p>
      </dgm:t>
    </dgm:pt>
    <dgm:pt modelId="{BAD494B7-48AC-4D9A-B574-8332DF6EB30A}">
      <dgm:prSet/>
      <dgm:spPr/>
      <dgm:t>
        <a:bodyPr/>
        <a:lstStyle/>
        <a:p>
          <a:r>
            <a:rPr lang="en-US" b="0" i="0" baseline="0"/>
            <a:t>Testing is easier </a:t>
          </a:r>
          <a:endParaRPr lang="en-US"/>
        </a:p>
      </dgm:t>
    </dgm:pt>
    <dgm:pt modelId="{ED69AB5C-1173-4468-8FEF-B84114D8FDB4}" type="parTrans" cxnId="{E02497A9-3F83-4D01-BAF5-844E603B2C7D}">
      <dgm:prSet/>
      <dgm:spPr/>
      <dgm:t>
        <a:bodyPr/>
        <a:lstStyle/>
        <a:p>
          <a:endParaRPr lang="en-US"/>
        </a:p>
      </dgm:t>
    </dgm:pt>
    <dgm:pt modelId="{E3AB2A6C-F680-405E-A83D-46046946CAF5}" type="sibTrans" cxnId="{E02497A9-3F83-4D01-BAF5-844E603B2C7D}">
      <dgm:prSet/>
      <dgm:spPr/>
      <dgm:t>
        <a:bodyPr/>
        <a:lstStyle/>
        <a:p>
          <a:endParaRPr lang="en-US"/>
        </a:p>
      </dgm:t>
    </dgm:pt>
    <dgm:pt modelId="{DF80BE4B-B2AA-4BFF-8EB9-1276846A04E3}" type="pres">
      <dgm:prSet presAssocID="{9A4E54E7-86CA-4161-BD18-F051DD4BC35A}" presName="linear" presStyleCnt="0">
        <dgm:presLayoutVars>
          <dgm:animLvl val="lvl"/>
          <dgm:resizeHandles val="exact"/>
        </dgm:presLayoutVars>
      </dgm:prSet>
      <dgm:spPr/>
    </dgm:pt>
    <dgm:pt modelId="{99495B21-9B72-4961-A7DD-22385AC0F44D}" type="pres">
      <dgm:prSet presAssocID="{9894C033-AB01-42C6-85C0-96B9B99A64FB}" presName="parentText" presStyleLbl="node1" presStyleIdx="0" presStyleCnt="1">
        <dgm:presLayoutVars>
          <dgm:chMax val="0"/>
          <dgm:bulletEnabled val="1"/>
        </dgm:presLayoutVars>
      </dgm:prSet>
      <dgm:spPr/>
    </dgm:pt>
    <dgm:pt modelId="{412C3847-D07D-406E-A9D9-B15208EA8CDC}" type="pres">
      <dgm:prSet presAssocID="{9894C033-AB01-42C6-85C0-96B9B99A64FB}" presName="childText" presStyleLbl="revTx" presStyleIdx="0" presStyleCnt="1">
        <dgm:presLayoutVars>
          <dgm:bulletEnabled val="1"/>
        </dgm:presLayoutVars>
      </dgm:prSet>
      <dgm:spPr/>
    </dgm:pt>
  </dgm:ptLst>
  <dgm:cxnLst>
    <dgm:cxn modelId="{3B4F6707-1B24-4820-863B-50C39892B6BB}" srcId="{3BCE7D01-23F3-4661-B27E-ADAE2B431640}" destId="{7A0CBC56-54FA-4772-9D84-D6E67D30A0C6}" srcOrd="0" destOrd="0" parTransId="{22F85849-6690-43F8-B545-6E3805D57197}" sibTransId="{B52C87CB-7A61-448D-8E28-5041C669F779}"/>
    <dgm:cxn modelId="{3411C61A-4A85-46C6-8CE3-61ADF0C20D1C}" type="presOf" srcId="{0C0B7C64-C0DB-430C-B736-7E2D4E88EE94}" destId="{412C3847-D07D-406E-A9D9-B15208EA8CDC}" srcOrd="0" destOrd="4" presId="urn:microsoft.com/office/officeart/2005/8/layout/vList2"/>
    <dgm:cxn modelId="{484D221F-EC6A-48F6-8859-268453860E08}" srcId="{3BCE7D01-23F3-4661-B27E-ADAE2B431640}" destId="{66248697-B201-4F6F-B0B9-26B2D833F5F8}" srcOrd="1" destOrd="0" parTransId="{167E1D74-C5EE-4161-9FD1-E214F62D2EF3}" sibTransId="{ABDDF828-6995-4E75-9534-88AC143B04BB}"/>
    <dgm:cxn modelId="{1311DD26-625E-43BD-A061-DB243942A063}" type="presOf" srcId="{214CA5DF-3788-47D0-B1FB-185BCF857F5B}" destId="{412C3847-D07D-406E-A9D9-B15208EA8CDC}" srcOrd="0" destOrd="6" presId="urn:microsoft.com/office/officeart/2005/8/layout/vList2"/>
    <dgm:cxn modelId="{E4048B2C-C0A1-4BDA-B718-6DB3B61BD18C}" type="presOf" srcId="{9A4E54E7-86CA-4161-BD18-F051DD4BC35A}" destId="{DF80BE4B-B2AA-4BFF-8EB9-1276846A04E3}" srcOrd="0" destOrd="0" presId="urn:microsoft.com/office/officeart/2005/8/layout/vList2"/>
    <dgm:cxn modelId="{92A0EF31-8A96-4554-81C8-339B7BA3C88D}" type="presOf" srcId="{58EEDC78-5F57-4311-9226-CFE61FC7DE21}" destId="{412C3847-D07D-406E-A9D9-B15208EA8CDC}" srcOrd="0" destOrd="7" presId="urn:microsoft.com/office/officeart/2005/8/layout/vList2"/>
    <dgm:cxn modelId="{A9A8DD32-4FC7-41B1-A552-E8BF0EB4FAC7}" srcId="{3BCE7D01-23F3-4661-B27E-ADAE2B431640}" destId="{0C0B7C64-C0DB-430C-B736-7E2D4E88EE94}" srcOrd="2" destOrd="0" parTransId="{468AF462-E190-46CC-A87E-2542C42B37D9}" sibTransId="{0B57DD84-BA49-4054-B65E-2E8A1D2B0243}"/>
    <dgm:cxn modelId="{EA997434-D05A-4FB3-8447-791C5D5B0556}" type="presOf" srcId="{66248697-B201-4F6F-B0B9-26B2D833F5F8}" destId="{412C3847-D07D-406E-A9D9-B15208EA8CDC}" srcOrd="0" destOrd="3" presId="urn:microsoft.com/office/officeart/2005/8/layout/vList2"/>
    <dgm:cxn modelId="{D2E6763B-FBB1-4051-A456-7E023C9BBDDA}" type="presOf" srcId="{BAD494B7-48AC-4D9A-B574-8332DF6EB30A}" destId="{412C3847-D07D-406E-A9D9-B15208EA8CDC}" srcOrd="0" destOrd="8" presId="urn:microsoft.com/office/officeart/2005/8/layout/vList2"/>
    <dgm:cxn modelId="{870D0251-7B6D-4133-BD2D-00283F1835A7}" srcId="{9A4E54E7-86CA-4161-BD18-F051DD4BC35A}" destId="{9894C033-AB01-42C6-85C0-96B9B99A64FB}" srcOrd="0" destOrd="0" parTransId="{6F530A81-CBCB-443A-A632-EEF5FFD16B6F}" sibTransId="{BAA8E952-47E5-446E-B5D6-1E84FE07CA28}"/>
    <dgm:cxn modelId="{24480A5A-67F8-4767-99D0-FE66757C7B4D}" srcId="{9894C033-AB01-42C6-85C0-96B9B99A64FB}" destId="{3BCE7D01-23F3-4661-B27E-ADAE2B431640}" srcOrd="1" destOrd="0" parTransId="{2323FF60-5D62-493A-B23B-4346DF895674}" sibTransId="{CCAAFBF8-0DFF-41E1-8727-4AD0F8D12168}"/>
    <dgm:cxn modelId="{2A619D9B-DFC8-4543-BCED-03FE3760CB79}" srcId="{384D3409-B6FE-4A48-9848-C7F0BD72759D}" destId="{58EEDC78-5F57-4311-9226-CFE61FC7DE21}" srcOrd="1" destOrd="0" parTransId="{DBFFB96D-21C4-44DD-826A-1C9F49E35BF7}" sibTransId="{FAEDE2EC-004D-4128-A118-3C29408F5BA2}"/>
    <dgm:cxn modelId="{E02497A9-3F83-4D01-BAF5-844E603B2C7D}" srcId="{384D3409-B6FE-4A48-9848-C7F0BD72759D}" destId="{BAD494B7-48AC-4D9A-B574-8332DF6EB30A}" srcOrd="2" destOrd="0" parTransId="{ED69AB5C-1173-4468-8FEF-B84114D8FDB4}" sibTransId="{E3AB2A6C-F680-405E-A83D-46046946CAF5}"/>
    <dgm:cxn modelId="{BD1944C3-8D19-488B-8739-E63AA6D6606B}" srcId="{9894C033-AB01-42C6-85C0-96B9B99A64FB}" destId="{45B9F3F0-D031-4C12-A7B3-B27B6B1A4A34}" srcOrd="0" destOrd="0" parTransId="{B0D69D4F-2C0F-4C80-8D28-70365B531412}" sibTransId="{1FA70926-CD6F-448C-ADF8-F395A5C0E09C}"/>
    <dgm:cxn modelId="{505BB7D3-F44F-48EC-BC99-3FC8498A645A}" type="presOf" srcId="{9894C033-AB01-42C6-85C0-96B9B99A64FB}" destId="{99495B21-9B72-4961-A7DD-22385AC0F44D}" srcOrd="0" destOrd="0" presId="urn:microsoft.com/office/officeart/2005/8/layout/vList2"/>
    <dgm:cxn modelId="{EE9E20D5-C672-46C5-83B0-74B1A558DE94}" type="presOf" srcId="{3BCE7D01-23F3-4661-B27E-ADAE2B431640}" destId="{412C3847-D07D-406E-A9D9-B15208EA8CDC}" srcOrd="0" destOrd="1" presId="urn:microsoft.com/office/officeart/2005/8/layout/vList2"/>
    <dgm:cxn modelId="{675287E8-9E71-4802-A415-AEA0A9272E56}" type="presOf" srcId="{7A0CBC56-54FA-4772-9D84-D6E67D30A0C6}" destId="{412C3847-D07D-406E-A9D9-B15208EA8CDC}" srcOrd="0" destOrd="2" presId="urn:microsoft.com/office/officeart/2005/8/layout/vList2"/>
    <dgm:cxn modelId="{66CEB4E9-AFC2-4A47-9602-8F7D4E6C695F}" srcId="{384D3409-B6FE-4A48-9848-C7F0BD72759D}" destId="{214CA5DF-3788-47D0-B1FB-185BCF857F5B}" srcOrd="0" destOrd="0" parTransId="{1A4BF2AC-B4C7-4236-9387-5BC82B87D282}" sibTransId="{187F9E77-553D-4F4C-BF19-B6B0A8EF2FCC}"/>
    <dgm:cxn modelId="{036BF6EB-B4BB-4A95-81F0-28E973E1ABE1}" srcId="{9894C033-AB01-42C6-85C0-96B9B99A64FB}" destId="{384D3409-B6FE-4A48-9848-C7F0BD72759D}" srcOrd="2" destOrd="0" parTransId="{A5F6229D-1AE6-4426-8433-8540EB8BA8EC}" sibTransId="{60D7D3CA-CED8-4EAF-A90E-9E108852FF2A}"/>
    <dgm:cxn modelId="{BDF6DAEF-01D3-43BB-B3BE-C442BE3A1C6C}" type="presOf" srcId="{45B9F3F0-D031-4C12-A7B3-B27B6B1A4A34}" destId="{412C3847-D07D-406E-A9D9-B15208EA8CDC}" srcOrd="0" destOrd="0" presId="urn:microsoft.com/office/officeart/2005/8/layout/vList2"/>
    <dgm:cxn modelId="{579BD3FD-A3E9-4CEC-AB94-73E2E586D0C4}" type="presOf" srcId="{384D3409-B6FE-4A48-9848-C7F0BD72759D}" destId="{412C3847-D07D-406E-A9D9-B15208EA8CDC}" srcOrd="0" destOrd="5" presId="urn:microsoft.com/office/officeart/2005/8/layout/vList2"/>
    <dgm:cxn modelId="{3E27C997-3A91-44A9-A252-D747D1F3C912}" type="presParOf" srcId="{DF80BE4B-B2AA-4BFF-8EB9-1276846A04E3}" destId="{99495B21-9B72-4961-A7DD-22385AC0F44D}" srcOrd="0" destOrd="0" presId="urn:microsoft.com/office/officeart/2005/8/layout/vList2"/>
    <dgm:cxn modelId="{D307FDBC-CDB2-4D58-9467-90E08FA62004}" type="presParOf" srcId="{DF80BE4B-B2AA-4BFF-8EB9-1276846A04E3}" destId="{412C3847-D07D-406E-A9D9-B15208EA8CDC}"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3867EF1-A2A4-4DA3-8553-245B5B7C452C}"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345F250E-D5CE-4138-B948-7E7E6A922FDD}">
      <dgm:prSet custT="1"/>
      <dgm:spPr/>
      <dgm:t>
        <a:bodyPr/>
        <a:lstStyle/>
        <a:p>
          <a:r>
            <a:rPr lang="en-US" sz="2800" dirty="0"/>
            <a:t>All the students and staff of the educational organization aspire to an easy life through learning and studying hard</a:t>
          </a:r>
          <a:r>
            <a:rPr lang="ar-EG" sz="2800" dirty="0"/>
            <a:t> </a:t>
          </a:r>
          <a:endParaRPr lang="en-US" sz="2800" dirty="0"/>
        </a:p>
      </dgm:t>
    </dgm:pt>
    <dgm:pt modelId="{6E0F4203-CBD3-411F-AC7A-95CD7576FFC6}" type="parTrans" cxnId="{858B7E76-6DE6-498C-8344-BE32A9A2E524}">
      <dgm:prSet/>
      <dgm:spPr/>
      <dgm:t>
        <a:bodyPr/>
        <a:lstStyle/>
        <a:p>
          <a:endParaRPr lang="en-US"/>
        </a:p>
      </dgm:t>
    </dgm:pt>
    <dgm:pt modelId="{E2651BE2-0B18-4174-8B99-5F6CA879F6B9}" type="sibTrans" cxnId="{858B7E76-6DE6-498C-8344-BE32A9A2E524}">
      <dgm:prSet/>
      <dgm:spPr/>
      <dgm:t>
        <a:bodyPr/>
        <a:lstStyle/>
        <a:p>
          <a:endParaRPr lang="en-US"/>
        </a:p>
      </dgm:t>
    </dgm:pt>
    <dgm:pt modelId="{8DACACEA-AF5F-4213-9005-E8BEF7D39888}">
      <dgm:prSet custT="1"/>
      <dgm:spPr/>
      <dgm:t>
        <a:bodyPr/>
        <a:lstStyle/>
        <a:p>
          <a:r>
            <a:rPr lang="en-US" sz="2800" dirty="0"/>
            <a:t>Egyptian organizations want local applications that can make education easier at a lower budget compared to international applications</a:t>
          </a:r>
        </a:p>
      </dgm:t>
    </dgm:pt>
    <dgm:pt modelId="{F22A0A40-63FB-46D7-B2C0-E4A19E72C1E6}" type="parTrans" cxnId="{EBFDA6CE-AE0A-4C33-ACC9-1E5B47DA0D04}">
      <dgm:prSet/>
      <dgm:spPr/>
      <dgm:t>
        <a:bodyPr/>
        <a:lstStyle/>
        <a:p>
          <a:endParaRPr lang="en-US"/>
        </a:p>
      </dgm:t>
    </dgm:pt>
    <dgm:pt modelId="{01103084-0895-46AB-99A6-20B18F135A91}" type="sibTrans" cxnId="{EBFDA6CE-AE0A-4C33-ACC9-1E5B47DA0D04}">
      <dgm:prSet/>
      <dgm:spPr/>
      <dgm:t>
        <a:bodyPr/>
        <a:lstStyle/>
        <a:p>
          <a:endParaRPr lang="en-US"/>
        </a:p>
      </dgm:t>
    </dgm:pt>
    <dgm:pt modelId="{8E2437C0-F162-453A-AA26-131A00287996}">
      <dgm:prSet custT="1"/>
      <dgm:spPr/>
      <dgm:t>
        <a:bodyPr/>
        <a:lstStyle/>
        <a:p>
          <a:r>
            <a:rPr lang="en-US" sz="2800" dirty="0"/>
            <a:t>Eduology LMS can meet their needs</a:t>
          </a:r>
        </a:p>
      </dgm:t>
    </dgm:pt>
    <dgm:pt modelId="{CB8F964C-CA3F-4D16-B9F9-E8AAEE1D91D6}" type="parTrans" cxnId="{63EA16AB-E3B8-4C0D-B74D-42196C77D316}">
      <dgm:prSet/>
      <dgm:spPr/>
      <dgm:t>
        <a:bodyPr/>
        <a:lstStyle/>
        <a:p>
          <a:endParaRPr lang="en-US"/>
        </a:p>
      </dgm:t>
    </dgm:pt>
    <dgm:pt modelId="{3BB65676-CAED-4080-A828-A2A6AAD0EA27}" type="sibTrans" cxnId="{63EA16AB-E3B8-4C0D-B74D-42196C77D316}">
      <dgm:prSet/>
      <dgm:spPr/>
      <dgm:t>
        <a:bodyPr/>
        <a:lstStyle/>
        <a:p>
          <a:endParaRPr lang="en-US"/>
        </a:p>
      </dgm:t>
    </dgm:pt>
    <dgm:pt modelId="{FCD6D8D2-7DB3-42E7-892E-7008B049AD38}">
      <dgm:prSet custT="1"/>
      <dgm:spPr/>
      <dgm:t>
        <a:bodyPr/>
        <a:lstStyle/>
        <a:p>
          <a:r>
            <a:rPr lang="en-US" sz="2800" dirty="0"/>
            <a:t>Through the ease of students’ access to materials</a:t>
          </a:r>
        </a:p>
      </dgm:t>
    </dgm:pt>
    <dgm:pt modelId="{2FE18982-03AE-4298-95DB-9148255256A5}" type="parTrans" cxnId="{7E1C2E84-B18D-468A-AEEE-D1D49EA007E6}">
      <dgm:prSet/>
      <dgm:spPr/>
      <dgm:t>
        <a:bodyPr/>
        <a:lstStyle/>
        <a:p>
          <a:endParaRPr lang="en-US"/>
        </a:p>
      </dgm:t>
    </dgm:pt>
    <dgm:pt modelId="{F8B89DF7-0DA8-42E3-8482-41B39D001675}" type="sibTrans" cxnId="{7E1C2E84-B18D-468A-AEEE-D1D49EA007E6}">
      <dgm:prSet/>
      <dgm:spPr/>
      <dgm:t>
        <a:bodyPr/>
        <a:lstStyle/>
        <a:p>
          <a:endParaRPr lang="en-US"/>
        </a:p>
      </dgm:t>
    </dgm:pt>
    <dgm:pt modelId="{9E2DDD0B-26A2-4A4A-8B85-9ABF76613B07}">
      <dgm:prSet custT="1"/>
      <dgm:spPr/>
      <dgm:t>
        <a:bodyPr/>
        <a:lstStyle/>
        <a:p>
          <a:r>
            <a:rPr lang="en-US" sz="2800" dirty="0"/>
            <a:t>For the organization, payment is easy, and the price is affordable</a:t>
          </a:r>
        </a:p>
      </dgm:t>
    </dgm:pt>
    <dgm:pt modelId="{B6ADF406-19EA-4470-A0C0-4B7D0BC32031}" type="parTrans" cxnId="{9F14FDEC-09CA-4E4E-AE71-DDE4330E1119}">
      <dgm:prSet/>
      <dgm:spPr/>
      <dgm:t>
        <a:bodyPr/>
        <a:lstStyle/>
        <a:p>
          <a:endParaRPr lang="en-US"/>
        </a:p>
      </dgm:t>
    </dgm:pt>
    <dgm:pt modelId="{93724DBF-1ABA-462D-9E59-21364F04A903}" type="sibTrans" cxnId="{9F14FDEC-09CA-4E4E-AE71-DDE4330E1119}">
      <dgm:prSet/>
      <dgm:spPr/>
      <dgm:t>
        <a:bodyPr/>
        <a:lstStyle/>
        <a:p>
          <a:endParaRPr lang="en-US"/>
        </a:p>
      </dgm:t>
    </dgm:pt>
    <dgm:pt modelId="{85690152-7AD0-4685-8E91-D26454785999}">
      <dgm:prSet custT="1"/>
      <dgm:spPr/>
      <dgm:t>
        <a:bodyPr/>
        <a:lstStyle/>
        <a:p>
          <a:r>
            <a:rPr lang="en-US" sz="2800" dirty="0"/>
            <a:t>And more comfortable for employees regarding tasks and grades</a:t>
          </a:r>
        </a:p>
      </dgm:t>
    </dgm:pt>
    <dgm:pt modelId="{7F460226-9FAF-4758-A3CD-08FEC0CB3A72}" type="parTrans" cxnId="{9B4A62B6-4EB2-4A2E-AE9E-83185E09BA9D}">
      <dgm:prSet/>
      <dgm:spPr/>
      <dgm:t>
        <a:bodyPr/>
        <a:lstStyle/>
        <a:p>
          <a:endParaRPr lang="en-US"/>
        </a:p>
      </dgm:t>
    </dgm:pt>
    <dgm:pt modelId="{0C7987F0-D5B9-42E4-B2DF-5DFB411E2E09}" type="sibTrans" cxnId="{9B4A62B6-4EB2-4A2E-AE9E-83185E09BA9D}">
      <dgm:prSet/>
      <dgm:spPr/>
      <dgm:t>
        <a:bodyPr/>
        <a:lstStyle/>
        <a:p>
          <a:endParaRPr lang="en-US"/>
        </a:p>
      </dgm:t>
    </dgm:pt>
    <dgm:pt modelId="{5E97A6DE-F57F-4E11-80ED-623636062482}" type="pres">
      <dgm:prSet presAssocID="{83867EF1-A2A4-4DA3-8553-245B5B7C452C}" presName="root" presStyleCnt="0">
        <dgm:presLayoutVars>
          <dgm:dir/>
          <dgm:resizeHandles val="exact"/>
        </dgm:presLayoutVars>
      </dgm:prSet>
      <dgm:spPr/>
    </dgm:pt>
    <dgm:pt modelId="{6FE5BB7D-AFF0-4803-9B40-A4C9FBF48661}" type="pres">
      <dgm:prSet presAssocID="{345F250E-D5CE-4138-B948-7E7E6A922FDD}" presName="compNode" presStyleCnt="0"/>
      <dgm:spPr/>
    </dgm:pt>
    <dgm:pt modelId="{B547FBF7-3FFE-4E7B-88EC-367BA21B5CEC}" type="pres">
      <dgm:prSet presAssocID="{345F250E-D5CE-4138-B948-7E7E6A922FDD}" presName="bgRect" presStyleLbl="bgShp" presStyleIdx="0" presStyleCnt="6" custScaleX="100000" custScaleY="197910"/>
      <dgm:spPr/>
    </dgm:pt>
    <dgm:pt modelId="{298C61E7-C158-4C1E-9E7C-8A93F9A203AE}" type="pres">
      <dgm:prSet presAssocID="{345F250E-D5CE-4138-B948-7E7E6A922FDD}"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assroom"/>
        </a:ext>
      </dgm:extLst>
    </dgm:pt>
    <dgm:pt modelId="{425E8258-4562-4624-8ACF-F55A32BA447C}" type="pres">
      <dgm:prSet presAssocID="{345F250E-D5CE-4138-B948-7E7E6A922FDD}" presName="spaceRect" presStyleCnt="0"/>
      <dgm:spPr/>
    </dgm:pt>
    <dgm:pt modelId="{85A7F7EA-36ED-4CF4-B70E-A6766BC383ED}" type="pres">
      <dgm:prSet presAssocID="{345F250E-D5CE-4138-B948-7E7E6A922FDD}" presName="parTx" presStyleLbl="revTx" presStyleIdx="0" presStyleCnt="6">
        <dgm:presLayoutVars>
          <dgm:chMax val="0"/>
          <dgm:chPref val="0"/>
        </dgm:presLayoutVars>
      </dgm:prSet>
      <dgm:spPr/>
    </dgm:pt>
    <dgm:pt modelId="{CB932C5D-677F-4901-BA3C-3DC2E0A31FDD}" type="pres">
      <dgm:prSet presAssocID="{E2651BE2-0B18-4174-8B99-5F6CA879F6B9}" presName="sibTrans" presStyleCnt="0"/>
      <dgm:spPr/>
    </dgm:pt>
    <dgm:pt modelId="{DFB0E406-76AF-4811-A423-87955351F370}" type="pres">
      <dgm:prSet presAssocID="{8DACACEA-AF5F-4213-9005-E8BEF7D39888}" presName="compNode" presStyleCnt="0"/>
      <dgm:spPr/>
    </dgm:pt>
    <dgm:pt modelId="{E278C3DC-D8A7-41D3-ACCC-C00DB6E22CD7}" type="pres">
      <dgm:prSet presAssocID="{8DACACEA-AF5F-4213-9005-E8BEF7D39888}" presName="bgRect" presStyleLbl="bgShp" presStyleIdx="1" presStyleCnt="6" custScaleY="201825"/>
      <dgm:spPr/>
    </dgm:pt>
    <dgm:pt modelId="{5BB161BA-B55B-4A21-B077-F71B618F3E44}" type="pres">
      <dgm:prSet presAssocID="{8DACACEA-AF5F-4213-9005-E8BEF7D39888}"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ollar"/>
        </a:ext>
      </dgm:extLst>
    </dgm:pt>
    <dgm:pt modelId="{26A62F72-59E2-46EF-9EFE-7B126224E6DB}" type="pres">
      <dgm:prSet presAssocID="{8DACACEA-AF5F-4213-9005-E8BEF7D39888}" presName="spaceRect" presStyleCnt="0"/>
      <dgm:spPr/>
    </dgm:pt>
    <dgm:pt modelId="{67AAF35D-55A6-4F2E-B11C-6B23148C9442}" type="pres">
      <dgm:prSet presAssocID="{8DACACEA-AF5F-4213-9005-E8BEF7D39888}" presName="parTx" presStyleLbl="revTx" presStyleIdx="1" presStyleCnt="6" custLinFactNeighborX="-91" custLinFactNeighborY="-17388">
        <dgm:presLayoutVars>
          <dgm:chMax val="0"/>
          <dgm:chPref val="0"/>
        </dgm:presLayoutVars>
      </dgm:prSet>
      <dgm:spPr/>
    </dgm:pt>
    <dgm:pt modelId="{22CE1F4F-9439-4F57-AD3B-0F451DC0495C}" type="pres">
      <dgm:prSet presAssocID="{01103084-0895-46AB-99A6-20B18F135A91}" presName="sibTrans" presStyleCnt="0"/>
      <dgm:spPr/>
    </dgm:pt>
    <dgm:pt modelId="{C1AA8179-EAFE-444D-B22C-C13EA36BF478}" type="pres">
      <dgm:prSet presAssocID="{8E2437C0-F162-453A-AA26-131A00287996}" presName="compNode" presStyleCnt="0"/>
      <dgm:spPr/>
    </dgm:pt>
    <dgm:pt modelId="{5A812148-2119-4272-B8FB-E7377E5F3AD6}" type="pres">
      <dgm:prSet presAssocID="{8E2437C0-F162-453A-AA26-131A00287996}" presName="bgRect" presStyleLbl="bgShp" presStyleIdx="2" presStyleCnt="6"/>
      <dgm:spPr/>
    </dgm:pt>
    <dgm:pt modelId="{6E6E99BB-0011-48A9-B075-AC786FEEEF43}" type="pres">
      <dgm:prSet presAssocID="{8E2437C0-F162-453A-AA26-131A00287996}"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5C23DB19-D636-46BC-A720-F14CDC9DE992}" type="pres">
      <dgm:prSet presAssocID="{8E2437C0-F162-453A-AA26-131A00287996}" presName="spaceRect" presStyleCnt="0"/>
      <dgm:spPr/>
    </dgm:pt>
    <dgm:pt modelId="{0672E930-613E-4FF5-9A71-06E72AB2CBA3}" type="pres">
      <dgm:prSet presAssocID="{8E2437C0-F162-453A-AA26-131A00287996}" presName="parTx" presStyleLbl="revTx" presStyleIdx="2" presStyleCnt="6">
        <dgm:presLayoutVars>
          <dgm:chMax val="0"/>
          <dgm:chPref val="0"/>
        </dgm:presLayoutVars>
      </dgm:prSet>
      <dgm:spPr/>
    </dgm:pt>
    <dgm:pt modelId="{11F68977-9650-415D-9AD9-36FBA8E452D4}" type="pres">
      <dgm:prSet presAssocID="{3BB65676-CAED-4080-A828-A2A6AAD0EA27}" presName="sibTrans" presStyleCnt="0"/>
      <dgm:spPr/>
    </dgm:pt>
    <dgm:pt modelId="{89023252-DB53-416F-B36E-56D468D6D95B}" type="pres">
      <dgm:prSet presAssocID="{FCD6D8D2-7DB3-42E7-892E-7008B049AD38}" presName="compNode" presStyleCnt="0"/>
      <dgm:spPr/>
    </dgm:pt>
    <dgm:pt modelId="{7450E96A-78C1-470A-A5B5-69F34F93DEF1}" type="pres">
      <dgm:prSet presAssocID="{FCD6D8D2-7DB3-42E7-892E-7008B049AD38}" presName="bgRect" presStyleLbl="bgShp" presStyleIdx="3" presStyleCnt="6"/>
      <dgm:spPr/>
    </dgm:pt>
    <dgm:pt modelId="{6AA14423-99BD-4647-8182-CB3E38B68A9F}" type="pres">
      <dgm:prSet presAssocID="{FCD6D8D2-7DB3-42E7-892E-7008B049AD38}"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Easel"/>
        </a:ext>
      </dgm:extLst>
    </dgm:pt>
    <dgm:pt modelId="{6192DA67-0C88-4B9E-9F3D-791007D8ABC6}" type="pres">
      <dgm:prSet presAssocID="{FCD6D8D2-7DB3-42E7-892E-7008B049AD38}" presName="spaceRect" presStyleCnt="0"/>
      <dgm:spPr/>
    </dgm:pt>
    <dgm:pt modelId="{44F47BF9-4547-46AE-83E8-76BDD23F3EA0}" type="pres">
      <dgm:prSet presAssocID="{FCD6D8D2-7DB3-42E7-892E-7008B049AD38}" presName="parTx" presStyleLbl="revTx" presStyleIdx="3" presStyleCnt="6">
        <dgm:presLayoutVars>
          <dgm:chMax val="0"/>
          <dgm:chPref val="0"/>
        </dgm:presLayoutVars>
      </dgm:prSet>
      <dgm:spPr/>
    </dgm:pt>
    <dgm:pt modelId="{DCC0AAF2-BCA3-4F5F-A638-D6CD512D64D9}" type="pres">
      <dgm:prSet presAssocID="{F8B89DF7-0DA8-42E3-8482-41B39D001675}" presName="sibTrans" presStyleCnt="0"/>
      <dgm:spPr/>
    </dgm:pt>
    <dgm:pt modelId="{2937D35E-F7F2-4B5E-ADF8-C81496089A94}" type="pres">
      <dgm:prSet presAssocID="{9E2DDD0B-26A2-4A4A-8B85-9ABF76613B07}" presName="compNode" presStyleCnt="0"/>
      <dgm:spPr/>
    </dgm:pt>
    <dgm:pt modelId="{BD761903-0B5E-4994-90F4-C76A23FC04F0}" type="pres">
      <dgm:prSet presAssocID="{9E2DDD0B-26A2-4A4A-8B85-9ABF76613B07}" presName="bgRect" presStyleLbl="bgShp" presStyleIdx="4" presStyleCnt="6"/>
      <dgm:spPr/>
    </dgm:pt>
    <dgm:pt modelId="{E744B5DB-FA0B-45E4-A34C-A2668454B499}" type="pres">
      <dgm:prSet presAssocID="{9E2DDD0B-26A2-4A4A-8B85-9ABF76613B07}"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Money"/>
        </a:ext>
      </dgm:extLst>
    </dgm:pt>
    <dgm:pt modelId="{C7768B3D-11D0-4113-B093-16623E415190}" type="pres">
      <dgm:prSet presAssocID="{9E2DDD0B-26A2-4A4A-8B85-9ABF76613B07}" presName="spaceRect" presStyleCnt="0"/>
      <dgm:spPr/>
    </dgm:pt>
    <dgm:pt modelId="{9FF13BD8-9E88-4306-9250-25B12DB7C8A6}" type="pres">
      <dgm:prSet presAssocID="{9E2DDD0B-26A2-4A4A-8B85-9ABF76613B07}" presName="parTx" presStyleLbl="revTx" presStyleIdx="4" presStyleCnt="6">
        <dgm:presLayoutVars>
          <dgm:chMax val="0"/>
          <dgm:chPref val="0"/>
        </dgm:presLayoutVars>
      </dgm:prSet>
      <dgm:spPr/>
    </dgm:pt>
    <dgm:pt modelId="{CFB0F194-753C-416F-ACD9-EB1AB40A0755}" type="pres">
      <dgm:prSet presAssocID="{93724DBF-1ABA-462D-9E59-21364F04A903}" presName="sibTrans" presStyleCnt="0"/>
      <dgm:spPr/>
    </dgm:pt>
    <dgm:pt modelId="{6D4AACF1-C8A8-48B2-9F0A-1D3AFFC2F154}" type="pres">
      <dgm:prSet presAssocID="{85690152-7AD0-4685-8E91-D26454785999}" presName="compNode" presStyleCnt="0"/>
      <dgm:spPr/>
    </dgm:pt>
    <dgm:pt modelId="{8F02117D-4CF1-4E4A-B9E3-7FFBA27C6667}" type="pres">
      <dgm:prSet presAssocID="{85690152-7AD0-4685-8E91-D26454785999}" presName="bgRect" presStyleLbl="bgShp" presStyleIdx="5" presStyleCnt="6"/>
      <dgm:spPr/>
    </dgm:pt>
    <dgm:pt modelId="{E05D3D29-AEDA-4478-A47E-77412A14060D}" type="pres">
      <dgm:prSet presAssocID="{85690152-7AD0-4685-8E91-D26454785999}"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Users"/>
        </a:ext>
      </dgm:extLst>
    </dgm:pt>
    <dgm:pt modelId="{88E8D7DC-D292-4E05-9DB6-0F2A8BA1C92B}" type="pres">
      <dgm:prSet presAssocID="{85690152-7AD0-4685-8E91-D26454785999}" presName="spaceRect" presStyleCnt="0"/>
      <dgm:spPr/>
    </dgm:pt>
    <dgm:pt modelId="{4C5B3C0B-77A9-4546-BE43-FF8096780BB2}" type="pres">
      <dgm:prSet presAssocID="{85690152-7AD0-4685-8E91-D26454785999}" presName="parTx" presStyleLbl="revTx" presStyleIdx="5" presStyleCnt="6">
        <dgm:presLayoutVars>
          <dgm:chMax val="0"/>
          <dgm:chPref val="0"/>
        </dgm:presLayoutVars>
      </dgm:prSet>
      <dgm:spPr/>
    </dgm:pt>
  </dgm:ptLst>
  <dgm:cxnLst>
    <dgm:cxn modelId="{6556CD0B-D4A7-4241-8E5E-51E10F1D88CB}" type="presOf" srcId="{9E2DDD0B-26A2-4A4A-8B85-9ABF76613B07}" destId="{9FF13BD8-9E88-4306-9250-25B12DB7C8A6}" srcOrd="0" destOrd="0" presId="urn:microsoft.com/office/officeart/2018/2/layout/IconVerticalSolidList"/>
    <dgm:cxn modelId="{3908D51F-C263-4977-BAC0-2F5F66EF4948}" type="presOf" srcId="{8E2437C0-F162-453A-AA26-131A00287996}" destId="{0672E930-613E-4FF5-9A71-06E72AB2CBA3}" srcOrd="0" destOrd="0" presId="urn:microsoft.com/office/officeart/2018/2/layout/IconVerticalSolidList"/>
    <dgm:cxn modelId="{DF389247-8A66-4988-8104-5F10F8C09FDE}" type="presOf" srcId="{83867EF1-A2A4-4DA3-8553-245B5B7C452C}" destId="{5E97A6DE-F57F-4E11-80ED-623636062482}" srcOrd="0" destOrd="0" presId="urn:microsoft.com/office/officeart/2018/2/layout/IconVerticalSolidList"/>
    <dgm:cxn modelId="{E5555055-DE54-4714-87CD-5523F0C88B18}" type="presOf" srcId="{345F250E-D5CE-4138-B948-7E7E6A922FDD}" destId="{85A7F7EA-36ED-4CF4-B70E-A6766BC383ED}" srcOrd="0" destOrd="0" presId="urn:microsoft.com/office/officeart/2018/2/layout/IconVerticalSolidList"/>
    <dgm:cxn modelId="{858B7E76-6DE6-498C-8344-BE32A9A2E524}" srcId="{83867EF1-A2A4-4DA3-8553-245B5B7C452C}" destId="{345F250E-D5CE-4138-B948-7E7E6A922FDD}" srcOrd="0" destOrd="0" parTransId="{6E0F4203-CBD3-411F-AC7A-95CD7576FFC6}" sibTransId="{E2651BE2-0B18-4174-8B99-5F6CA879F6B9}"/>
    <dgm:cxn modelId="{7E1C2E84-B18D-468A-AEEE-D1D49EA007E6}" srcId="{83867EF1-A2A4-4DA3-8553-245B5B7C452C}" destId="{FCD6D8D2-7DB3-42E7-892E-7008B049AD38}" srcOrd="3" destOrd="0" parTransId="{2FE18982-03AE-4298-95DB-9148255256A5}" sibTransId="{F8B89DF7-0DA8-42E3-8482-41B39D001675}"/>
    <dgm:cxn modelId="{423B699B-7A4B-4E0F-A599-189A3F71D030}" type="presOf" srcId="{FCD6D8D2-7DB3-42E7-892E-7008B049AD38}" destId="{44F47BF9-4547-46AE-83E8-76BDD23F3EA0}" srcOrd="0" destOrd="0" presId="urn:microsoft.com/office/officeart/2018/2/layout/IconVerticalSolidList"/>
    <dgm:cxn modelId="{63EA16AB-E3B8-4C0D-B74D-42196C77D316}" srcId="{83867EF1-A2A4-4DA3-8553-245B5B7C452C}" destId="{8E2437C0-F162-453A-AA26-131A00287996}" srcOrd="2" destOrd="0" parTransId="{CB8F964C-CA3F-4D16-B9F9-E8AAEE1D91D6}" sibTransId="{3BB65676-CAED-4080-A828-A2A6AAD0EA27}"/>
    <dgm:cxn modelId="{9B4A62B6-4EB2-4A2E-AE9E-83185E09BA9D}" srcId="{83867EF1-A2A4-4DA3-8553-245B5B7C452C}" destId="{85690152-7AD0-4685-8E91-D26454785999}" srcOrd="5" destOrd="0" parTransId="{7F460226-9FAF-4758-A3CD-08FEC0CB3A72}" sibTransId="{0C7987F0-D5B9-42E4-B2DF-5DFB411E2E09}"/>
    <dgm:cxn modelId="{E2A239C5-28E5-4279-939B-D188F0EC348A}" type="presOf" srcId="{85690152-7AD0-4685-8E91-D26454785999}" destId="{4C5B3C0B-77A9-4546-BE43-FF8096780BB2}" srcOrd="0" destOrd="0" presId="urn:microsoft.com/office/officeart/2018/2/layout/IconVerticalSolidList"/>
    <dgm:cxn modelId="{EBFDA6CE-AE0A-4C33-ACC9-1E5B47DA0D04}" srcId="{83867EF1-A2A4-4DA3-8553-245B5B7C452C}" destId="{8DACACEA-AF5F-4213-9005-E8BEF7D39888}" srcOrd="1" destOrd="0" parTransId="{F22A0A40-63FB-46D7-B2C0-E4A19E72C1E6}" sibTransId="{01103084-0895-46AB-99A6-20B18F135A91}"/>
    <dgm:cxn modelId="{6066B2E6-B512-455B-A3CC-072C27E096B5}" type="presOf" srcId="{8DACACEA-AF5F-4213-9005-E8BEF7D39888}" destId="{67AAF35D-55A6-4F2E-B11C-6B23148C9442}" srcOrd="0" destOrd="0" presId="urn:microsoft.com/office/officeart/2018/2/layout/IconVerticalSolidList"/>
    <dgm:cxn modelId="{9F14FDEC-09CA-4E4E-AE71-DDE4330E1119}" srcId="{83867EF1-A2A4-4DA3-8553-245B5B7C452C}" destId="{9E2DDD0B-26A2-4A4A-8B85-9ABF76613B07}" srcOrd="4" destOrd="0" parTransId="{B6ADF406-19EA-4470-A0C0-4B7D0BC32031}" sibTransId="{93724DBF-1ABA-462D-9E59-21364F04A903}"/>
    <dgm:cxn modelId="{399876A7-AF06-4F70-AE87-06B9295A8AE3}" type="presParOf" srcId="{5E97A6DE-F57F-4E11-80ED-623636062482}" destId="{6FE5BB7D-AFF0-4803-9B40-A4C9FBF48661}" srcOrd="0" destOrd="0" presId="urn:microsoft.com/office/officeart/2018/2/layout/IconVerticalSolidList"/>
    <dgm:cxn modelId="{33262984-BCAC-47CE-A366-76D5A8D01E44}" type="presParOf" srcId="{6FE5BB7D-AFF0-4803-9B40-A4C9FBF48661}" destId="{B547FBF7-3FFE-4E7B-88EC-367BA21B5CEC}" srcOrd="0" destOrd="0" presId="urn:microsoft.com/office/officeart/2018/2/layout/IconVerticalSolidList"/>
    <dgm:cxn modelId="{7265A164-2EEC-48A2-940B-FAAED17D2249}" type="presParOf" srcId="{6FE5BB7D-AFF0-4803-9B40-A4C9FBF48661}" destId="{298C61E7-C158-4C1E-9E7C-8A93F9A203AE}" srcOrd="1" destOrd="0" presId="urn:microsoft.com/office/officeart/2018/2/layout/IconVerticalSolidList"/>
    <dgm:cxn modelId="{0D44F9F7-B966-417B-8686-387A684CEEF8}" type="presParOf" srcId="{6FE5BB7D-AFF0-4803-9B40-A4C9FBF48661}" destId="{425E8258-4562-4624-8ACF-F55A32BA447C}" srcOrd="2" destOrd="0" presId="urn:microsoft.com/office/officeart/2018/2/layout/IconVerticalSolidList"/>
    <dgm:cxn modelId="{8DE9C3F3-4B9F-49EE-8691-83A92098287F}" type="presParOf" srcId="{6FE5BB7D-AFF0-4803-9B40-A4C9FBF48661}" destId="{85A7F7EA-36ED-4CF4-B70E-A6766BC383ED}" srcOrd="3" destOrd="0" presId="urn:microsoft.com/office/officeart/2018/2/layout/IconVerticalSolidList"/>
    <dgm:cxn modelId="{D760CA7E-A428-4DA4-800C-3D81DC1537D8}" type="presParOf" srcId="{5E97A6DE-F57F-4E11-80ED-623636062482}" destId="{CB932C5D-677F-4901-BA3C-3DC2E0A31FDD}" srcOrd="1" destOrd="0" presId="urn:microsoft.com/office/officeart/2018/2/layout/IconVerticalSolidList"/>
    <dgm:cxn modelId="{A29A88A8-9089-4C89-8E28-71075C41F949}" type="presParOf" srcId="{5E97A6DE-F57F-4E11-80ED-623636062482}" destId="{DFB0E406-76AF-4811-A423-87955351F370}" srcOrd="2" destOrd="0" presId="urn:microsoft.com/office/officeart/2018/2/layout/IconVerticalSolidList"/>
    <dgm:cxn modelId="{2E7B3A91-ECDB-4769-A588-B0795114C0B3}" type="presParOf" srcId="{DFB0E406-76AF-4811-A423-87955351F370}" destId="{E278C3DC-D8A7-41D3-ACCC-C00DB6E22CD7}" srcOrd="0" destOrd="0" presId="urn:microsoft.com/office/officeart/2018/2/layout/IconVerticalSolidList"/>
    <dgm:cxn modelId="{A574155E-1F68-4B18-8714-7D3663FA106D}" type="presParOf" srcId="{DFB0E406-76AF-4811-A423-87955351F370}" destId="{5BB161BA-B55B-4A21-B077-F71B618F3E44}" srcOrd="1" destOrd="0" presId="urn:microsoft.com/office/officeart/2018/2/layout/IconVerticalSolidList"/>
    <dgm:cxn modelId="{7B7B87C7-2741-41B5-AA78-A99603CEAA9A}" type="presParOf" srcId="{DFB0E406-76AF-4811-A423-87955351F370}" destId="{26A62F72-59E2-46EF-9EFE-7B126224E6DB}" srcOrd="2" destOrd="0" presId="urn:microsoft.com/office/officeart/2018/2/layout/IconVerticalSolidList"/>
    <dgm:cxn modelId="{1775DFCF-8544-4CF9-BFA3-31758D4327B1}" type="presParOf" srcId="{DFB0E406-76AF-4811-A423-87955351F370}" destId="{67AAF35D-55A6-4F2E-B11C-6B23148C9442}" srcOrd="3" destOrd="0" presId="urn:microsoft.com/office/officeart/2018/2/layout/IconVerticalSolidList"/>
    <dgm:cxn modelId="{84FEF7F3-96D8-4A4F-8347-D09F2256BB64}" type="presParOf" srcId="{5E97A6DE-F57F-4E11-80ED-623636062482}" destId="{22CE1F4F-9439-4F57-AD3B-0F451DC0495C}" srcOrd="3" destOrd="0" presId="urn:microsoft.com/office/officeart/2018/2/layout/IconVerticalSolidList"/>
    <dgm:cxn modelId="{9E7551AA-A28C-49F4-9C69-15FDFE14A86D}" type="presParOf" srcId="{5E97A6DE-F57F-4E11-80ED-623636062482}" destId="{C1AA8179-EAFE-444D-B22C-C13EA36BF478}" srcOrd="4" destOrd="0" presId="urn:microsoft.com/office/officeart/2018/2/layout/IconVerticalSolidList"/>
    <dgm:cxn modelId="{7414243D-9A71-460D-8328-C40BBBBB9A55}" type="presParOf" srcId="{C1AA8179-EAFE-444D-B22C-C13EA36BF478}" destId="{5A812148-2119-4272-B8FB-E7377E5F3AD6}" srcOrd="0" destOrd="0" presId="urn:microsoft.com/office/officeart/2018/2/layout/IconVerticalSolidList"/>
    <dgm:cxn modelId="{04688D67-E1C2-4C50-81B6-DAC840065F3B}" type="presParOf" srcId="{C1AA8179-EAFE-444D-B22C-C13EA36BF478}" destId="{6E6E99BB-0011-48A9-B075-AC786FEEEF43}" srcOrd="1" destOrd="0" presId="urn:microsoft.com/office/officeart/2018/2/layout/IconVerticalSolidList"/>
    <dgm:cxn modelId="{BC93239A-E138-4BEC-A70D-77FA603B5AF5}" type="presParOf" srcId="{C1AA8179-EAFE-444D-B22C-C13EA36BF478}" destId="{5C23DB19-D636-46BC-A720-F14CDC9DE992}" srcOrd="2" destOrd="0" presId="urn:microsoft.com/office/officeart/2018/2/layout/IconVerticalSolidList"/>
    <dgm:cxn modelId="{DB7FD365-AB72-482E-906A-B5952E2F78C3}" type="presParOf" srcId="{C1AA8179-EAFE-444D-B22C-C13EA36BF478}" destId="{0672E930-613E-4FF5-9A71-06E72AB2CBA3}" srcOrd="3" destOrd="0" presId="urn:microsoft.com/office/officeart/2018/2/layout/IconVerticalSolidList"/>
    <dgm:cxn modelId="{D806EEB5-B853-4952-95DC-8DB4703743DC}" type="presParOf" srcId="{5E97A6DE-F57F-4E11-80ED-623636062482}" destId="{11F68977-9650-415D-9AD9-36FBA8E452D4}" srcOrd="5" destOrd="0" presId="urn:microsoft.com/office/officeart/2018/2/layout/IconVerticalSolidList"/>
    <dgm:cxn modelId="{5F07B142-15A4-442A-9790-6B2A7A2AF133}" type="presParOf" srcId="{5E97A6DE-F57F-4E11-80ED-623636062482}" destId="{89023252-DB53-416F-B36E-56D468D6D95B}" srcOrd="6" destOrd="0" presId="urn:microsoft.com/office/officeart/2018/2/layout/IconVerticalSolidList"/>
    <dgm:cxn modelId="{2DD2BA3D-B99E-4A65-B9A9-0AA4F9AAE59F}" type="presParOf" srcId="{89023252-DB53-416F-B36E-56D468D6D95B}" destId="{7450E96A-78C1-470A-A5B5-69F34F93DEF1}" srcOrd="0" destOrd="0" presId="urn:microsoft.com/office/officeart/2018/2/layout/IconVerticalSolidList"/>
    <dgm:cxn modelId="{AB01C13F-8E50-477D-A810-00DDFE9429A0}" type="presParOf" srcId="{89023252-DB53-416F-B36E-56D468D6D95B}" destId="{6AA14423-99BD-4647-8182-CB3E38B68A9F}" srcOrd="1" destOrd="0" presId="urn:microsoft.com/office/officeart/2018/2/layout/IconVerticalSolidList"/>
    <dgm:cxn modelId="{D08D3C7E-3B69-4A77-8D2D-A8F395A24804}" type="presParOf" srcId="{89023252-DB53-416F-B36E-56D468D6D95B}" destId="{6192DA67-0C88-4B9E-9F3D-791007D8ABC6}" srcOrd="2" destOrd="0" presId="urn:microsoft.com/office/officeart/2018/2/layout/IconVerticalSolidList"/>
    <dgm:cxn modelId="{F90792B4-2DEE-4B5E-8658-FD7EDC3FD3F7}" type="presParOf" srcId="{89023252-DB53-416F-B36E-56D468D6D95B}" destId="{44F47BF9-4547-46AE-83E8-76BDD23F3EA0}" srcOrd="3" destOrd="0" presId="urn:microsoft.com/office/officeart/2018/2/layout/IconVerticalSolidList"/>
    <dgm:cxn modelId="{C1E32D9C-7458-40B5-9863-5F3C8461410A}" type="presParOf" srcId="{5E97A6DE-F57F-4E11-80ED-623636062482}" destId="{DCC0AAF2-BCA3-4F5F-A638-D6CD512D64D9}" srcOrd="7" destOrd="0" presId="urn:microsoft.com/office/officeart/2018/2/layout/IconVerticalSolidList"/>
    <dgm:cxn modelId="{FCC314DE-26C3-4083-A2A5-E4694A29E4D1}" type="presParOf" srcId="{5E97A6DE-F57F-4E11-80ED-623636062482}" destId="{2937D35E-F7F2-4B5E-ADF8-C81496089A94}" srcOrd="8" destOrd="0" presId="urn:microsoft.com/office/officeart/2018/2/layout/IconVerticalSolidList"/>
    <dgm:cxn modelId="{51A9F8F2-E8B9-493B-9B02-7FC377192D2A}" type="presParOf" srcId="{2937D35E-F7F2-4B5E-ADF8-C81496089A94}" destId="{BD761903-0B5E-4994-90F4-C76A23FC04F0}" srcOrd="0" destOrd="0" presId="urn:microsoft.com/office/officeart/2018/2/layout/IconVerticalSolidList"/>
    <dgm:cxn modelId="{11725764-1C7C-4B4B-92B7-4B2C4A284F4F}" type="presParOf" srcId="{2937D35E-F7F2-4B5E-ADF8-C81496089A94}" destId="{E744B5DB-FA0B-45E4-A34C-A2668454B499}" srcOrd="1" destOrd="0" presId="urn:microsoft.com/office/officeart/2018/2/layout/IconVerticalSolidList"/>
    <dgm:cxn modelId="{23A2B1BA-A6F8-4270-88F7-50EDF34E3408}" type="presParOf" srcId="{2937D35E-F7F2-4B5E-ADF8-C81496089A94}" destId="{C7768B3D-11D0-4113-B093-16623E415190}" srcOrd="2" destOrd="0" presId="urn:microsoft.com/office/officeart/2018/2/layout/IconVerticalSolidList"/>
    <dgm:cxn modelId="{3A13B1E5-B557-424D-8523-E1BBD3B34D6B}" type="presParOf" srcId="{2937D35E-F7F2-4B5E-ADF8-C81496089A94}" destId="{9FF13BD8-9E88-4306-9250-25B12DB7C8A6}" srcOrd="3" destOrd="0" presId="urn:microsoft.com/office/officeart/2018/2/layout/IconVerticalSolidList"/>
    <dgm:cxn modelId="{84505866-E05E-4119-BAAF-A9AD2F1A25D3}" type="presParOf" srcId="{5E97A6DE-F57F-4E11-80ED-623636062482}" destId="{CFB0F194-753C-416F-ACD9-EB1AB40A0755}" srcOrd="9" destOrd="0" presId="urn:microsoft.com/office/officeart/2018/2/layout/IconVerticalSolidList"/>
    <dgm:cxn modelId="{009D5DEA-9B33-4AD3-BB9F-0C4A5C75C50F}" type="presParOf" srcId="{5E97A6DE-F57F-4E11-80ED-623636062482}" destId="{6D4AACF1-C8A8-48B2-9F0A-1D3AFFC2F154}" srcOrd="10" destOrd="0" presId="urn:microsoft.com/office/officeart/2018/2/layout/IconVerticalSolidList"/>
    <dgm:cxn modelId="{D616EBA2-339B-49E0-844B-D22461744D0A}" type="presParOf" srcId="{6D4AACF1-C8A8-48B2-9F0A-1D3AFFC2F154}" destId="{8F02117D-4CF1-4E4A-B9E3-7FFBA27C6667}" srcOrd="0" destOrd="0" presId="urn:microsoft.com/office/officeart/2018/2/layout/IconVerticalSolidList"/>
    <dgm:cxn modelId="{3C10C112-3745-4609-8768-BE2BD3BC842E}" type="presParOf" srcId="{6D4AACF1-C8A8-48B2-9F0A-1D3AFFC2F154}" destId="{E05D3D29-AEDA-4478-A47E-77412A14060D}" srcOrd="1" destOrd="0" presId="urn:microsoft.com/office/officeart/2018/2/layout/IconVerticalSolidList"/>
    <dgm:cxn modelId="{8D10E2F5-6081-45B5-BBF3-3794CE168770}" type="presParOf" srcId="{6D4AACF1-C8A8-48B2-9F0A-1D3AFFC2F154}" destId="{88E8D7DC-D292-4E05-9DB6-0F2A8BA1C92B}" srcOrd="2" destOrd="0" presId="urn:microsoft.com/office/officeart/2018/2/layout/IconVerticalSolidList"/>
    <dgm:cxn modelId="{7E98DA37-CD7F-49AB-B232-CDDCF1304876}" type="presParOf" srcId="{6D4AACF1-C8A8-48B2-9F0A-1D3AFFC2F154}" destId="{4C5B3C0B-77A9-4546-BE43-FF8096780BB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495B21-9B72-4961-A7DD-22385AC0F44D}">
      <dsp:nvSpPr>
        <dsp:cNvPr id="0" name=""/>
        <dsp:cNvSpPr/>
      </dsp:nvSpPr>
      <dsp:spPr>
        <a:xfrm>
          <a:off x="0" y="347599"/>
          <a:ext cx="6057900" cy="1223235"/>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l" defTabSz="2266950">
            <a:lnSpc>
              <a:spcPct val="90000"/>
            </a:lnSpc>
            <a:spcBef>
              <a:spcPct val="0"/>
            </a:spcBef>
            <a:spcAft>
              <a:spcPct val="35000"/>
            </a:spcAft>
            <a:buNone/>
          </a:pPr>
          <a:r>
            <a:rPr lang="en-US" sz="5100" b="1" u="none" kern="1200" dirty="0"/>
            <a:t>System Architecture</a:t>
          </a:r>
          <a:endParaRPr lang="en-US" sz="5100" u="none" kern="1200" dirty="0"/>
        </a:p>
      </dsp:txBody>
      <dsp:txXfrm>
        <a:off x="59713" y="407312"/>
        <a:ext cx="5938474" cy="1103809"/>
      </dsp:txXfrm>
    </dsp:sp>
    <dsp:sp modelId="{412C3847-D07D-406E-A9D9-B15208EA8CDC}">
      <dsp:nvSpPr>
        <dsp:cNvPr id="0" name=""/>
        <dsp:cNvSpPr/>
      </dsp:nvSpPr>
      <dsp:spPr>
        <a:xfrm>
          <a:off x="0" y="1570834"/>
          <a:ext cx="6057900" cy="6228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338" tIns="64770" rIns="362712" bIns="64770" numCol="1" spcCol="1270" anchor="t" anchorCtr="0">
          <a:noAutofit/>
        </a:bodyPr>
        <a:lstStyle/>
        <a:p>
          <a:pPr marL="285750" lvl="1" indent="-285750" algn="l" defTabSz="1778000">
            <a:lnSpc>
              <a:spcPct val="90000"/>
            </a:lnSpc>
            <a:spcBef>
              <a:spcPct val="0"/>
            </a:spcBef>
            <a:spcAft>
              <a:spcPct val="20000"/>
            </a:spcAft>
            <a:buChar char="•"/>
          </a:pPr>
          <a:r>
            <a:rPr lang="en-US" sz="4000" b="0" i="0" kern="1200" baseline="0"/>
            <a:t>Layered architecture</a:t>
          </a:r>
          <a:endParaRPr lang="en-US" sz="4000" kern="1200"/>
        </a:p>
        <a:p>
          <a:pPr marL="285750" lvl="1" indent="-285750" algn="l" defTabSz="1778000">
            <a:lnSpc>
              <a:spcPct val="90000"/>
            </a:lnSpc>
            <a:spcBef>
              <a:spcPct val="0"/>
            </a:spcBef>
            <a:spcAft>
              <a:spcPct val="20000"/>
            </a:spcAft>
            <a:buChar char="•"/>
          </a:pPr>
          <a:r>
            <a:rPr lang="en-US" sz="4000" b="0" i="0" kern="1200" baseline="0"/>
            <a:t>Layers?</a:t>
          </a:r>
          <a:endParaRPr lang="en-US" sz="4000" kern="1200"/>
        </a:p>
        <a:p>
          <a:pPr marL="571500" lvl="2" indent="-285750" algn="l" defTabSz="1778000">
            <a:lnSpc>
              <a:spcPct val="90000"/>
            </a:lnSpc>
            <a:spcBef>
              <a:spcPct val="0"/>
            </a:spcBef>
            <a:spcAft>
              <a:spcPct val="20000"/>
            </a:spcAft>
            <a:buChar char="•"/>
          </a:pPr>
          <a:r>
            <a:rPr lang="en-US" sz="4000" b="0" i="0" kern="1200" baseline="0"/>
            <a:t>Presentation</a:t>
          </a:r>
          <a:endParaRPr lang="en-US" sz="4000" kern="1200"/>
        </a:p>
        <a:p>
          <a:pPr marL="571500" lvl="2" indent="-285750" algn="l" defTabSz="1778000">
            <a:lnSpc>
              <a:spcPct val="90000"/>
            </a:lnSpc>
            <a:spcBef>
              <a:spcPct val="0"/>
            </a:spcBef>
            <a:spcAft>
              <a:spcPct val="20000"/>
            </a:spcAft>
            <a:buChar char="•"/>
          </a:pPr>
          <a:r>
            <a:rPr lang="en-US" sz="4000" b="0" i="0" kern="1200" baseline="0"/>
            <a:t>Business</a:t>
          </a:r>
          <a:endParaRPr lang="en-US" sz="4000" kern="1200"/>
        </a:p>
        <a:p>
          <a:pPr marL="571500" lvl="2" indent="-285750" algn="l" defTabSz="1778000">
            <a:lnSpc>
              <a:spcPct val="90000"/>
            </a:lnSpc>
            <a:spcBef>
              <a:spcPct val="0"/>
            </a:spcBef>
            <a:spcAft>
              <a:spcPct val="20000"/>
            </a:spcAft>
            <a:buChar char="•"/>
          </a:pPr>
          <a:r>
            <a:rPr lang="en-US" sz="4000" b="0" i="0" kern="1200" baseline="0"/>
            <a:t>Database/persistence </a:t>
          </a:r>
          <a:endParaRPr lang="en-US" sz="4000" kern="1200"/>
        </a:p>
        <a:p>
          <a:pPr marL="285750" lvl="1" indent="-285750" algn="l" defTabSz="1778000">
            <a:lnSpc>
              <a:spcPct val="90000"/>
            </a:lnSpc>
            <a:spcBef>
              <a:spcPct val="0"/>
            </a:spcBef>
            <a:spcAft>
              <a:spcPct val="20000"/>
            </a:spcAft>
            <a:buChar char="•"/>
          </a:pPr>
          <a:r>
            <a:rPr lang="en-US" sz="4000" b="0" i="0" kern="1200" baseline="0"/>
            <a:t>Why?</a:t>
          </a:r>
          <a:endParaRPr lang="en-US" sz="4000" kern="1200"/>
        </a:p>
        <a:p>
          <a:pPr marL="571500" lvl="2" indent="-285750" algn="l" defTabSz="1778000">
            <a:lnSpc>
              <a:spcPct val="90000"/>
            </a:lnSpc>
            <a:spcBef>
              <a:spcPct val="0"/>
            </a:spcBef>
            <a:spcAft>
              <a:spcPct val="20000"/>
            </a:spcAft>
            <a:buChar char="•"/>
          </a:pPr>
          <a:r>
            <a:rPr lang="en-US" sz="4000" b="0" i="0" kern="1200" baseline="0"/>
            <a:t>Ease of development</a:t>
          </a:r>
          <a:endParaRPr lang="en-US" sz="4000" kern="1200"/>
        </a:p>
        <a:p>
          <a:pPr marL="571500" lvl="2" indent="-285750" algn="l" defTabSz="1778000">
            <a:lnSpc>
              <a:spcPct val="90000"/>
            </a:lnSpc>
            <a:spcBef>
              <a:spcPct val="0"/>
            </a:spcBef>
            <a:spcAft>
              <a:spcPct val="20000"/>
            </a:spcAft>
            <a:buChar char="•"/>
          </a:pPr>
          <a:r>
            <a:rPr lang="en-US" sz="4000" b="0" i="0" kern="1200" baseline="0"/>
            <a:t>Reduced dependency</a:t>
          </a:r>
          <a:endParaRPr lang="en-US" sz="4000" kern="1200"/>
        </a:p>
        <a:p>
          <a:pPr marL="571500" lvl="2" indent="-285750" algn="l" defTabSz="1778000">
            <a:lnSpc>
              <a:spcPct val="90000"/>
            </a:lnSpc>
            <a:spcBef>
              <a:spcPct val="0"/>
            </a:spcBef>
            <a:spcAft>
              <a:spcPct val="20000"/>
            </a:spcAft>
            <a:buChar char="•"/>
          </a:pPr>
          <a:r>
            <a:rPr lang="en-US" sz="4000" b="0" i="0" kern="1200" baseline="0"/>
            <a:t>Testing is easier </a:t>
          </a:r>
          <a:endParaRPr lang="en-US" sz="4000" kern="1200"/>
        </a:p>
      </dsp:txBody>
      <dsp:txXfrm>
        <a:off x="0" y="1570834"/>
        <a:ext cx="6057900" cy="62286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47FBF7-3FFE-4E7B-88EC-367BA21B5CEC}">
      <dsp:nvSpPr>
        <dsp:cNvPr id="0" name=""/>
        <dsp:cNvSpPr/>
      </dsp:nvSpPr>
      <dsp:spPr>
        <a:xfrm>
          <a:off x="0" y="115827"/>
          <a:ext cx="11182941" cy="174656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8C61E7-C158-4C1E-9E7C-8A93F9A203AE}">
      <dsp:nvSpPr>
        <dsp:cNvPr id="0" name=""/>
        <dsp:cNvSpPr/>
      </dsp:nvSpPr>
      <dsp:spPr>
        <a:xfrm>
          <a:off x="266957" y="746419"/>
          <a:ext cx="485850" cy="48537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5A7F7EA-36ED-4CF4-B70E-A6766BC383ED}">
      <dsp:nvSpPr>
        <dsp:cNvPr id="0" name=""/>
        <dsp:cNvSpPr/>
      </dsp:nvSpPr>
      <dsp:spPr>
        <a:xfrm>
          <a:off x="1019765" y="547856"/>
          <a:ext cx="10132288" cy="937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236" tIns="99236" rIns="99236" bIns="99236" numCol="1" spcCol="1270" anchor="ctr" anchorCtr="0">
          <a:noAutofit/>
        </a:bodyPr>
        <a:lstStyle/>
        <a:p>
          <a:pPr marL="0" lvl="0" indent="0" algn="l" defTabSz="1244600">
            <a:lnSpc>
              <a:spcPct val="90000"/>
            </a:lnSpc>
            <a:spcBef>
              <a:spcPct val="0"/>
            </a:spcBef>
            <a:spcAft>
              <a:spcPct val="35000"/>
            </a:spcAft>
            <a:buNone/>
          </a:pPr>
          <a:r>
            <a:rPr lang="en-US" sz="2800" kern="1200" dirty="0"/>
            <a:t>All the students and staff of the educational organization aspire to an easy life through learning and studying hard</a:t>
          </a:r>
          <a:r>
            <a:rPr lang="ar-EG" sz="2800" kern="1200" dirty="0"/>
            <a:t> </a:t>
          </a:r>
          <a:endParaRPr lang="en-US" sz="2800" kern="1200" dirty="0"/>
        </a:p>
      </dsp:txBody>
      <dsp:txXfrm>
        <a:off x="1019765" y="547856"/>
        <a:ext cx="10132288" cy="937659"/>
      </dsp:txXfrm>
    </dsp:sp>
    <dsp:sp modelId="{E278C3DC-D8A7-41D3-ACCC-C00DB6E22CD7}">
      <dsp:nvSpPr>
        <dsp:cNvPr id="0" name=""/>
        <dsp:cNvSpPr/>
      </dsp:nvSpPr>
      <dsp:spPr>
        <a:xfrm>
          <a:off x="0" y="2096803"/>
          <a:ext cx="11182941" cy="178111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B161BA-B55B-4A21-B077-F71B618F3E44}">
      <dsp:nvSpPr>
        <dsp:cNvPr id="0" name=""/>
        <dsp:cNvSpPr/>
      </dsp:nvSpPr>
      <dsp:spPr>
        <a:xfrm>
          <a:off x="266957" y="2744670"/>
          <a:ext cx="485850" cy="48537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7AAF35D-55A6-4F2E-B11C-6B23148C9442}">
      <dsp:nvSpPr>
        <dsp:cNvPr id="0" name=""/>
        <dsp:cNvSpPr/>
      </dsp:nvSpPr>
      <dsp:spPr>
        <a:xfrm>
          <a:off x="1010544" y="2383067"/>
          <a:ext cx="10132288" cy="937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236" tIns="99236" rIns="99236" bIns="99236" numCol="1" spcCol="1270" anchor="ctr" anchorCtr="0">
          <a:noAutofit/>
        </a:bodyPr>
        <a:lstStyle/>
        <a:p>
          <a:pPr marL="0" lvl="0" indent="0" algn="l" defTabSz="1244600">
            <a:lnSpc>
              <a:spcPct val="90000"/>
            </a:lnSpc>
            <a:spcBef>
              <a:spcPct val="0"/>
            </a:spcBef>
            <a:spcAft>
              <a:spcPct val="35000"/>
            </a:spcAft>
            <a:buNone/>
          </a:pPr>
          <a:r>
            <a:rPr lang="en-US" sz="2800" kern="1200" dirty="0"/>
            <a:t>Egyptian organizations want local applications that can make education easier at a lower budget compared to international applications</a:t>
          </a:r>
        </a:p>
      </dsp:txBody>
      <dsp:txXfrm>
        <a:off x="1010544" y="2383067"/>
        <a:ext cx="10132288" cy="937659"/>
      </dsp:txXfrm>
    </dsp:sp>
    <dsp:sp modelId="{5A812148-2119-4272-B8FB-E7377E5F3AD6}">
      <dsp:nvSpPr>
        <dsp:cNvPr id="0" name=""/>
        <dsp:cNvSpPr/>
      </dsp:nvSpPr>
      <dsp:spPr>
        <a:xfrm>
          <a:off x="0" y="4112328"/>
          <a:ext cx="11182941" cy="8825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6E99BB-0011-48A9-B075-AC786FEEEF43}">
      <dsp:nvSpPr>
        <dsp:cNvPr id="0" name=""/>
        <dsp:cNvSpPr/>
      </dsp:nvSpPr>
      <dsp:spPr>
        <a:xfrm>
          <a:off x="266957" y="4310892"/>
          <a:ext cx="485850" cy="48537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672E930-613E-4FF5-9A71-06E72AB2CBA3}">
      <dsp:nvSpPr>
        <dsp:cNvPr id="0" name=""/>
        <dsp:cNvSpPr/>
      </dsp:nvSpPr>
      <dsp:spPr>
        <a:xfrm>
          <a:off x="1019765" y="4112328"/>
          <a:ext cx="10132288" cy="937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236" tIns="99236" rIns="99236" bIns="99236" numCol="1" spcCol="1270" anchor="ctr" anchorCtr="0">
          <a:noAutofit/>
        </a:bodyPr>
        <a:lstStyle/>
        <a:p>
          <a:pPr marL="0" lvl="0" indent="0" algn="l" defTabSz="1244600">
            <a:lnSpc>
              <a:spcPct val="90000"/>
            </a:lnSpc>
            <a:spcBef>
              <a:spcPct val="0"/>
            </a:spcBef>
            <a:spcAft>
              <a:spcPct val="35000"/>
            </a:spcAft>
            <a:buNone/>
          </a:pPr>
          <a:r>
            <a:rPr lang="en-US" sz="2800" kern="1200" dirty="0"/>
            <a:t>Eduology LMS can meet their needs</a:t>
          </a:r>
        </a:p>
      </dsp:txBody>
      <dsp:txXfrm>
        <a:off x="1019765" y="4112328"/>
        <a:ext cx="10132288" cy="937659"/>
      </dsp:txXfrm>
    </dsp:sp>
    <dsp:sp modelId="{7450E96A-78C1-470A-A5B5-69F34F93DEF1}">
      <dsp:nvSpPr>
        <dsp:cNvPr id="0" name=""/>
        <dsp:cNvSpPr/>
      </dsp:nvSpPr>
      <dsp:spPr>
        <a:xfrm>
          <a:off x="0" y="5284402"/>
          <a:ext cx="11182941" cy="8825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AA14423-99BD-4647-8182-CB3E38B68A9F}">
      <dsp:nvSpPr>
        <dsp:cNvPr id="0" name=""/>
        <dsp:cNvSpPr/>
      </dsp:nvSpPr>
      <dsp:spPr>
        <a:xfrm>
          <a:off x="266957" y="5482965"/>
          <a:ext cx="485850" cy="48537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4F47BF9-4547-46AE-83E8-76BDD23F3EA0}">
      <dsp:nvSpPr>
        <dsp:cNvPr id="0" name=""/>
        <dsp:cNvSpPr/>
      </dsp:nvSpPr>
      <dsp:spPr>
        <a:xfrm>
          <a:off x="1019765" y="5284402"/>
          <a:ext cx="10132288" cy="937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236" tIns="99236" rIns="99236" bIns="99236" numCol="1" spcCol="1270" anchor="ctr" anchorCtr="0">
          <a:noAutofit/>
        </a:bodyPr>
        <a:lstStyle/>
        <a:p>
          <a:pPr marL="0" lvl="0" indent="0" algn="l" defTabSz="1244600">
            <a:lnSpc>
              <a:spcPct val="90000"/>
            </a:lnSpc>
            <a:spcBef>
              <a:spcPct val="0"/>
            </a:spcBef>
            <a:spcAft>
              <a:spcPct val="35000"/>
            </a:spcAft>
            <a:buNone/>
          </a:pPr>
          <a:r>
            <a:rPr lang="en-US" sz="2800" kern="1200" dirty="0"/>
            <a:t>Through the ease of students’ access to materials</a:t>
          </a:r>
        </a:p>
      </dsp:txBody>
      <dsp:txXfrm>
        <a:off x="1019765" y="5284402"/>
        <a:ext cx="10132288" cy="937659"/>
      </dsp:txXfrm>
    </dsp:sp>
    <dsp:sp modelId="{BD761903-0B5E-4994-90F4-C76A23FC04F0}">
      <dsp:nvSpPr>
        <dsp:cNvPr id="0" name=""/>
        <dsp:cNvSpPr/>
      </dsp:nvSpPr>
      <dsp:spPr>
        <a:xfrm>
          <a:off x="0" y="6456476"/>
          <a:ext cx="11182941" cy="8825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44B5DB-FA0B-45E4-A34C-A2668454B499}">
      <dsp:nvSpPr>
        <dsp:cNvPr id="0" name=""/>
        <dsp:cNvSpPr/>
      </dsp:nvSpPr>
      <dsp:spPr>
        <a:xfrm>
          <a:off x="266957" y="6655039"/>
          <a:ext cx="485850" cy="48537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FF13BD8-9E88-4306-9250-25B12DB7C8A6}">
      <dsp:nvSpPr>
        <dsp:cNvPr id="0" name=""/>
        <dsp:cNvSpPr/>
      </dsp:nvSpPr>
      <dsp:spPr>
        <a:xfrm>
          <a:off x="1019765" y="6456476"/>
          <a:ext cx="10132288" cy="937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236" tIns="99236" rIns="99236" bIns="99236" numCol="1" spcCol="1270" anchor="ctr" anchorCtr="0">
          <a:noAutofit/>
        </a:bodyPr>
        <a:lstStyle/>
        <a:p>
          <a:pPr marL="0" lvl="0" indent="0" algn="l" defTabSz="1244600">
            <a:lnSpc>
              <a:spcPct val="90000"/>
            </a:lnSpc>
            <a:spcBef>
              <a:spcPct val="0"/>
            </a:spcBef>
            <a:spcAft>
              <a:spcPct val="35000"/>
            </a:spcAft>
            <a:buNone/>
          </a:pPr>
          <a:r>
            <a:rPr lang="en-US" sz="2800" kern="1200" dirty="0"/>
            <a:t>For the organization, payment is easy, and the price is affordable</a:t>
          </a:r>
        </a:p>
      </dsp:txBody>
      <dsp:txXfrm>
        <a:off x="1019765" y="6456476"/>
        <a:ext cx="10132288" cy="937659"/>
      </dsp:txXfrm>
    </dsp:sp>
    <dsp:sp modelId="{8F02117D-4CF1-4E4A-B9E3-7FFBA27C6667}">
      <dsp:nvSpPr>
        <dsp:cNvPr id="0" name=""/>
        <dsp:cNvSpPr/>
      </dsp:nvSpPr>
      <dsp:spPr>
        <a:xfrm>
          <a:off x="0" y="7628550"/>
          <a:ext cx="11182941" cy="8825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05D3D29-AEDA-4478-A47E-77412A14060D}">
      <dsp:nvSpPr>
        <dsp:cNvPr id="0" name=""/>
        <dsp:cNvSpPr/>
      </dsp:nvSpPr>
      <dsp:spPr>
        <a:xfrm>
          <a:off x="266957" y="7827113"/>
          <a:ext cx="485850" cy="485376"/>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C5B3C0B-77A9-4546-BE43-FF8096780BB2}">
      <dsp:nvSpPr>
        <dsp:cNvPr id="0" name=""/>
        <dsp:cNvSpPr/>
      </dsp:nvSpPr>
      <dsp:spPr>
        <a:xfrm>
          <a:off x="1019765" y="7628550"/>
          <a:ext cx="10132288" cy="937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236" tIns="99236" rIns="99236" bIns="99236" numCol="1" spcCol="1270" anchor="ctr" anchorCtr="0">
          <a:noAutofit/>
        </a:bodyPr>
        <a:lstStyle/>
        <a:p>
          <a:pPr marL="0" lvl="0" indent="0" algn="l" defTabSz="1244600">
            <a:lnSpc>
              <a:spcPct val="90000"/>
            </a:lnSpc>
            <a:spcBef>
              <a:spcPct val="0"/>
            </a:spcBef>
            <a:spcAft>
              <a:spcPct val="35000"/>
            </a:spcAft>
            <a:buNone/>
          </a:pPr>
          <a:r>
            <a:rPr lang="en-US" sz="2800" kern="1200" dirty="0"/>
            <a:t>And more comfortable for employees regarding tasks and grades</a:t>
          </a:r>
        </a:p>
      </dsp:txBody>
      <dsp:txXfrm>
        <a:off x="1019765" y="7628550"/>
        <a:ext cx="10132288" cy="93765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fif>
</file>

<file path=ppt/media/image12.png>
</file>

<file path=ppt/media/image13.sv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4.png>
</file>

<file path=ppt/media/image5.svg>
</file>

<file path=ppt/media/image6.png>
</file>

<file path=ppt/media/image7.sv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svg"/><Relationship Id="rId7" Type="http://schemas.openxmlformats.org/officeDocument/2006/relationships/diagramColors" Target="../diagrams/colors1.xml"/><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5.jpg"/></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5.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fif"/><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5158069" y="1907114"/>
            <a:ext cx="7970969" cy="5191094"/>
          </a:xfrm>
          <a:custGeom>
            <a:avLst/>
            <a:gdLst/>
            <a:ahLst/>
            <a:cxnLst/>
            <a:rect l="l" t="t" r="r" b="b"/>
            <a:pathLst>
              <a:path w="7970969" h="5191094">
                <a:moveTo>
                  <a:pt x="0" y="0"/>
                </a:moveTo>
                <a:lnTo>
                  <a:pt x="7970969" y="0"/>
                </a:lnTo>
                <a:lnTo>
                  <a:pt x="7970969" y="5191093"/>
                </a:lnTo>
                <a:lnTo>
                  <a:pt x="0" y="51910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TextBox 4"/>
          <p:cNvSpPr txBox="1"/>
          <p:nvPr/>
        </p:nvSpPr>
        <p:spPr>
          <a:xfrm>
            <a:off x="4288135" y="2877877"/>
            <a:ext cx="9711731" cy="3229399"/>
          </a:xfrm>
          <a:prstGeom prst="rect">
            <a:avLst/>
          </a:prstGeom>
        </p:spPr>
        <p:txBody>
          <a:bodyPr lIns="0" tIns="0" rIns="0" bIns="0" rtlCol="0" anchor="t">
            <a:spAutoFit/>
          </a:bodyPr>
          <a:lstStyle/>
          <a:p>
            <a:pPr algn="ctr">
              <a:lnSpc>
                <a:spcPts val="12313"/>
              </a:lnSpc>
            </a:pPr>
            <a:r>
              <a:rPr lang="en-US" sz="12826" dirty="0">
                <a:solidFill>
                  <a:srgbClr val="2B1B10"/>
                </a:solidFill>
                <a:latin typeface="La Lou"/>
              </a:rPr>
              <a:t>EDUOLOGY</a:t>
            </a:r>
          </a:p>
          <a:p>
            <a:pPr algn="ctr">
              <a:lnSpc>
                <a:spcPts val="12313"/>
              </a:lnSpc>
            </a:pPr>
            <a:r>
              <a:rPr lang="en-US" sz="12826" dirty="0">
                <a:solidFill>
                  <a:srgbClr val="2B1B10"/>
                </a:solidFill>
                <a:latin typeface="La Lou"/>
              </a:rPr>
              <a:t>LMS</a:t>
            </a:r>
          </a:p>
        </p:txBody>
      </p:sp>
      <p:sp>
        <p:nvSpPr>
          <p:cNvPr id="5" name="Freeform 5"/>
          <p:cNvSpPr/>
          <p:nvPr/>
        </p:nvSpPr>
        <p:spPr>
          <a:xfrm>
            <a:off x="14662150" y="8933656"/>
            <a:ext cx="2597150" cy="649288"/>
          </a:xfrm>
          <a:custGeom>
            <a:avLst/>
            <a:gdLst/>
            <a:ahLst/>
            <a:cxnLst/>
            <a:rect l="l" t="t" r="r" b="b"/>
            <a:pathLst>
              <a:path w="2597150" h="649288">
                <a:moveTo>
                  <a:pt x="0" y="0"/>
                </a:moveTo>
                <a:lnTo>
                  <a:pt x="2597150" y="0"/>
                </a:lnTo>
                <a:lnTo>
                  <a:pt x="2597150" y="649288"/>
                </a:lnTo>
                <a:lnTo>
                  <a:pt x="0" y="64928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6" name="Freeform 6"/>
          <p:cNvSpPr/>
          <p:nvPr/>
        </p:nvSpPr>
        <p:spPr>
          <a:xfrm rot="638155">
            <a:off x="9459442" y="986201"/>
            <a:ext cx="2077262" cy="984536"/>
          </a:xfrm>
          <a:custGeom>
            <a:avLst/>
            <a:gdLst/>
            <a:ahLst/>
            <a:cxnLst/>
            <a:rect l="l" t="t" r="r" b="b"/>
            <a:pathLst>
              <a:path w="2077262" h="984536">
                <a:moveTo>
                  <a:pt x="0" y="0"/>
                </a:moveTo>
                <a:lnTo>
                  <a:pt x="2077263" y="0"/>
                </a:lnTo>
                <a:lnTo>
                  <a:pt x="2077263" y="984535"/>
                </a:lnTo>
                <a:lnTo>
                  <a:pt x="0" y="9845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7" name="TextBox 7"/>
          <p:cNvSpPr txBox="1"/>
          <p:nvPr/>
        </p:nvSpPr>
        <p:spPr>
          <a:xfrm>
            <a:off x="5742665" y="8777005"/>
            <a:ext cx="6802671" cy="1967229"/>
          </a:xfrm>
          <a:prstGeom prst="rect">
            <a:avLst/>
          </a:prstGeom>
        </p:spPr>
        <p:txBody>
          <a:bodyPr lIns="0" tIns="0" rIns="0" bIns="0" rtlCol="0" anchor="t">
            <a:spAutoFit/>
          </a:bodyPr>
          <a:lstStyle/>
          <a:p>
            <a:pPr algn="ctr">
              <a:lnSpc>
                <a:spcPts val="3920"/>
              </a:lnSpc>
            </a:pPr>
            <a:r>
              <a:rPr lang="en-US" sz="2400" dirty="0">
                <a:solidFill>
                  <a:srgbClr val="2B1B10"/>
                </a:solidFill>
                <a:latin typeface="Marta"/>
              </a:rPr>
              <a:t>Graduation Project</a:t>
            </a:r>
          </a:p>
          <a:p>
            <a:pPr algn="ctr">
              <a:lnSpc>
                <a:spcPts val="3920"/>
              </a:lnSpc>
            </a:pPr>
            <a:r>
              <a:rPr lang="en-US" sz="2400" dirty="0">
                <a:solidFill>
                  <a:srgbClr val="2B1B10"/>
                </a:solidFill>
                <a:latin typeface="Marta"/>
              </a:rPr>
              <a:t>Academic Year 2023-2024</a:t>
            </a:r>
          </a:p>
          <a:p>
            <a:pPr algn="ctr">
              <a:lnSpc>
                <a:spcPts val="3920"/>
              </a:lnSpc>
            </a:pPr>
            <a:r>
              <a:rPr lang="en-US" sz="2400" dirty="0">
                <a:solidFill>
                  <a:srgbClr val="2B1B10"/>
                </a:solidFill>
                <a:latin typeface="Marta"/>
              </a:rPr>
              <a:t>Midyear Presentation</a:t>
            </a:r>
          </a:p>
          <a:p>
            <a:pPr algn="ctr">
              <a:lnSpc>
                <a:spcPts val="3920"/>
              </a:lnSpc>
            </a:pPr>
            <a:endParaRPr lang="en-US" sz="2800" dirty="0">
              <a:solidFill>
                <a:srgbClr val="2B1B10"/>
              </a:solidFill>
              <a:latin typeface="Marta"/>
            </a:endParaRPr>
          </a:p>
        </p:txBody>
      </p:sp>
      <p:sp>
        <p:nvSpPr>
          <p:cNvPr id="8" name="TextBox 8"/>
          <p:cNvSpPr txBox="1"/>
          <p:nvPr/>
        </p:nvSpPr>
        <p:spPr>
          <a:xfrm>
            <a:off x="5883923" y="7261966"/>
            <a:ext cx="6520153" cy="1322704"/>
          </a:xfrm>
          <a:prstGeom prst="rect">
            <a:avLst/>
          </a:prstGeom>
        </p:spPr>
        <p:txBody>
          <a:bodyPr lIns="0" tIns="0" rIns="0" bIns="0" rtlCol="0" anchor="t">
            <a:spAutoFit/>
          </a:bodyPr>
          <a:lstStyle/>
          <a:p>
            <a:pPr algn="ctr">
              <a:lnSpc>
                <a:spcPts val="5320"/>
              </a:lnSpc>
            </a:pPr>
            <a:r>
              <a:rPr lang="en-US" sz="3800" dirty="0">
                <a:solidFill>
                  <a:srgbClr val="2B1B10"/>
                </a:solidFill>
                <a:latin typeface="Marta"/>
              </a:rPr>
              <a:t>Supervised by</a:t>
            </a:r>
          </a:p>
          <a:p>
            <a:pPr algn="ctr">
              <a:lnSpc>
                <a:spcPts val="5320"/>
              </a:lnSpc>
            </a:pPr>
            <a:r>
              <a:rPr lang="en-US" sz="3800" dirty="0">
                <a:solidFill>
                  <a:srgbClr val="2B1B10"/>
                </a:solidFill>
                <a:latin typeface="Marta"/>
              </a:rPr>
              <a:t>Dr. Basher Youssef</a:t>
            </a:r>
          </a:p>
        </p:txBody>
      </p:sp>
      <p:sp>
        <p:nvSpPr>
          <p:cNvPr id="9" name="Freeform 9"/>
          <p:cNvSpPr/>
          <p:nvPr/>
        </p:nvSpPr>
        <p:spPr>
          <a:xfrm>
            <a:off x="183697" y="157454"/>
            <a:ext cx="2462222" cy="2267580"/>
          </a:xfrm>
          <a:custGeom>
            <a:avLst/>
            <a:gdLst/>
            <a:ahLst/>
            <a:cxnLst/>
            <a:rect l="l" t="t" r="r" b="b"/>
            <a:pathLst>
              <a:path w="2462222" h="2267580">
                <a:moveTo>
                  <a:pt x="0" y="0"/>
                </a:moveTo>
                <a:lnTo>
                  <a:pt x="2462222" y="0"/>
                </a:lnTo>
                <a:lnTo>
                  <a:pt x="2462222" y="2267581"/>
                </a:lnTo>
                <a:lnTo>
                  <a:pt x="0" y="2267581"/>
                </a:lnTo>
                <a:lnTo>
                  <a:pt x="0" y="0"/>
                </a:lnTo>
                <a:close/>
              </a:path>
            </a:pathLst>
          </a:custGeom>
          <a:blipFill>
            <a:blip r:embed="rId9"/>
            <a:stretch>
              <a:fillRect/>
            </a:stretch>
          </a:blipFill>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5F879AC3-D4CE-493C-ADC7-06205677F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63" name="Freeform: Shape 62">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975256" cy="102870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33" name="Google Shape;1518;p56">
            <a:extLst>
              <a:ext uri="{FF2B5EF4-FFF2-40B4-BE49-F238E27FC236}">
                <a16:creationId xmlns:a16="http://schemas.microsoft.com/office/drawing/2014/main" id="{E5A38047-141F-67CF-8177-C1206AAB0BF7}"/>
              </a:ext>
            </a:extLst>
          </p:cNvPr>
          <p:cNvSpPr txBox="1">
            <a:spLocks/>
          </p:cNvSpPr>
          <p:nvPr/>
        </p:nvSpPr>
        <p:spPr>
          <a:xfrm>
            <a:off x="4460941" y="1363823"/>
            <a:ext cx="11967949" cy="890909"/>
          </a:xfrm>
          <a:prstGeom prst="rect">
            <a:avLst/>
          </a:prstGeom>
        </p:spPr>
        <p:txBody>
          <a:bodyPr spcFirstLastPara="1" wrap="square" lIns="121900" tIns="121900" rIns="121900" bIns="121900" anchor="t"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defTabSz="1060704">
              <a:spcAft>
                <a:spcPts val="600"/>
              </a:spcAft>
            </a:pPr>
            <a:r>
              <a:rPr lang="en-US" sz="5104" kern="1200">
                <a:solidFill>
                  <a:schemeClr val="tx1"/>
                </a:solidFill>
                <a:latin typeface="+mj-lt"/>
                <a:ea typeface="+mj-ea"/>
                <a:cs typeface="+mj-cs"/>
              </a:rPr>
              <a:t>Previous Solutions</a:t>
            </a:r>
            <a:endParaRPr lang="en-US">
              <a:solidFill>
                <a:schemeClr val="accent2"/>
              </a:solidFill>
            </a:endParaRPr>
          </a:p>
        </p:txBody>
      </p:sp>
      <p:graphicFrame>
        <p:nvGraphicFramePr>
          <p:cNvPr id="34" name="Google Shape;1520;p56">
            <a:extLst>
              <a:ext uri="{FF2B5EF4-FFF2-40B4-BE49-F238E27FC236}">
                <a16:creationId xmlns:a16="http://schemas.microsoft.com/office/drawing/2014/main" id="{F6EC607D-F800-98EC-5CA5-2969BA1CA4AC}"/>
              </a:ext>
            </a:extLst>
          </p:cNvPr>
          <p:cNvGraphicFramePr/>
          <p:nvPr>
            <p:extLst>
              <p:ext uri="{D42A27DB-BD31-4B8C-83A1-F6EECF244321}">
                <p14:modId xmlns:p14="http://schemas.microsoft.com/office/powerpoint/2010/main" val="2381955988"/>
              </p:ext>
            </p:extLst>
          </p:nvPr>
        </p:nvGraphicFramePr>
        <p:xfrm>
          <a:off x="1219200" y="1257300"/>
          <a:ext cx="16383001" cy="7938283"/>
        </p:xfrm>
        <a:graphic>
          <a:graphicData uri="http://schemas.openxmlformats.org/drawingml/2006/table">
            <a:tbl>
              <a:tblPr>
                <a:noFill/>
              </a:tblPr>
              <a:tblGrid>
                <a:gridCol w="7109227">
                  <a:extLst>
                    <a:ext uri="{9D8B030D-6E8A-4147-A177-3AD203B41FA5}">
                      <a16:colId xmlns:a16="http://schemas.microsoft.com/office/drawing/2014/main" val="2915640505"/>
                    </a:ext>
                  </a:extLst>
                </a:gridCol>
                <a:gridCol w="1192346">
                  <a:extLst>
                    <a:ext uri="{9D8B030D-6E8A-4147-A177-3AD203B41FA5}">
                      <a16:colId xmlns:a16="http://schemas.microsoft.com/office/drawing/2014/main" val="20000"/>
                    </a:ext>
                  </a:extLst>
                </a:gridCol>
                <a:gridCol w="1006797">
                  <a:extLst>
                    <a:ext uri="{9D8B030D-6E8A-4147-A177-3AD203B41FA5}">
                      <a16:colId xmlns:a16="http://schemas.microsoft.com/office/drawing/2014/main" val="20001"/>
                    </a:ext>
                  </a:extLst>
                </a:gridCol>
                <a:gridCol w="7074631">
                  <a:extLst>
                    <a:ext uri="{9D8B030D-6E8A-4147-A177-3AD203B41FA5}">
                      <a16:colId xmlns:a16="http://schemas.microsoft.com/office/drawing/2014/main" val="20002"/>
                    </a:ext>
                  </a:extLst>
                </a:gridCol>
              </a:tblGrid>
              <a:tr h="961500">
                <a:tc>
                  <a:txBody>
                    <a:bodyPr/>
                    <a:lstStyle/>
                    <a:p>
                      <a:pPr marL="0" lvl="0" indent="0" algn="ctr" rtl="0">
                        <a:spcBef>
                          <a:spcPts val="0"/>
                        </a:spcBef>
                        <a:spcAft>
                          <a:spcPts val="0"/>
                        </a:spcAft>
                        <a:buNone/>
                      </a:pPr>
                      <a:endParaRPr sz="2700" dirty="0">
                        <a:solidFill>
                          <a:schemeClr val="tx1"/>
                        </a:solidFill>
                        <a:latin typeface="Prata"/>
                        <a:ea typeface="Prata"/>
                        <a:cs typeface="Prata"/>
                        <a:sym typeface="Prata"/>
                      </a:endParaRPr>
                    </a:p>
                  </a:txBody>
                  <a:tcPr marL="121900" marR="121900" marT="121900" marB="121900">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38100" cap="flat" cmpd="sng" algn="ctr">
                      <a:solidFill>
                        <a:schemeClr val="lt1"/>
                      </a:solidFill>
                      <a:prstDash val="solid"/>
                      <a:round/>
                      <a:headEnd type="none" w="sm" len="sm"/>
                      <a:tailEnd type="none" w="sm" len="sm"/>
                    </a:lnT>
                    <a:lnB w="38100" cap="flat" cmpd="sng" algn="ctr">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2700" dirty="0">
                        <a:solidFill>
                          <a:schemeClr val="lt1"/>
                        </a:solidFill>
                        <a:latin typeface="Prata"/>
                        <a:ea typeface="Prata"/>
                        <a:cs typeface="Prata"/>
                        <a:sym typeface="Prata"/>
                      </a:endParaRPr>
                    </a:p>
                  </a:txBody>
                  <a:tcPr marL="121900" marR="121900" marT="121900" marB="121900">
                    <a:lnL w="9525" cap="flat" cmpd="sng" algn="ctr">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2700" dirty="0">
                        <a:solidFill>
                          <a:schemeClr val="lt1"/>
                        </a:solidFill>
                        <a:latin typeface="Prata"/>
                        <a:ea typeface="Prata"/>
                        <a:cs typeface="Prata"/>
                        <a:sym typeface="Prata"/>
                      </a:endParaRPr>
                    </a:p>
                  </a:txBody>
                  <a:tcPr marL="121900" marR="121900" marT="121900" marB="121900">
                    <a:lnL w="9525" cap="flat" cmpd="sng" algn="ctr">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2700" dirty="0">
                          <a:solidFill>
                            <a:schemeClr val="lt1"/>
                          </a:solidFill>
                          <a:latin typeface="Prata"/>
                          <a:ea typeface="Prata"/>
                          <a:cs typeface="Prata"/>
                          <a:sym typeface="Prata"/>
                        </a:rPr>
                        <a:t>  </a:t>
                      </a:r>
                      <a:endParaRPr sz="2700" dirty="0">
                        <a:solidFill>
                          <a:schemeClr val="lt1"/>
                        </a:solidFill>
                        <a:latin typeface="Prata"/>
                        <a:ea typeface="Prata"/>
                        <a:cs typeface="Prata"/>
                        <a:sym typeface="Prata"/>
                      </a:endParaRPr>
                    </a:p>
                  </a:txBody>
                  <a:tcPr marL="121900" marR="121900" marT="121900" marB="121900">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935629">
                <a:tc>
                  <a:txBody>
                    <a:bodyPr/>
                    <a:lstStyle/>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txBody>
                  <a:tcPr marL="121900" marR="121900"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lgn="ctr">
                      <a:solidFill>
                        <a:schemeClr val="lt1"/>
                      </a:solidFill>
                      <a:prstDash val="solid"/>
                      <a:round/>
                      <a:headEnd type="none" w="sm" len="sm"/>
                      <a:tailEnd type="none" w="sm" len="sm"/>
                    </a:lnT>
                    <a:lnB w="38100" cap="flat" cmpd="sng" algn="ctr">
                      <a:solidFill>
                        <a:schemeClr val="lt1"/>
                      </a:solidFill>
                      <a:prstDash val="solid"/>
                      <a:round/>
                      <a:headEnd type="none" w="sm" len="sm"/>
                      <a:tailEnd type="none" w="sm" len="sm"/>
                    </a:lnB>
                  </a:tcPr>
                </a:tc>
                <a:tc>
                  <a:txBody>
                    <a:bodyPr/>
                    <a:lstStyle/>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0" lvl="0" indent="0" algn="l" rtl="0">
                        <a:spcBef>
                          <a:spcPts val="0"/>
                        </a:spcBef>
                        <a:spcAft>
                          <a:spcPts val="0"/>
                        </a:spcAft>
                        <a:buClr>
                          <a:srgbClr val="E3AD96"/>
                        </a:buClr>
                        <a:buFont typeface="Wingdings" panose="05000000000000000000" pitchFamily="2" charset="2"/>
                        <a:buNone/>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p>
                      <a:pPr marL="0" lvl="0" indent="0" algn="l" rtl="0">
                        <a:spcBef>
                          <a:spcPts val="0"/>
                        </a:spcBef>
                        <a:spcAft>
                          <a:spcPts val="0"/>
                        </a:spcAft>
                        <a:buClr>
                          <a:srgbClr val="E3AD96"/>
                        </a:buClr>
                        <a:buFont typeface="Wingdings" panose="05000000000000000000" pitchFamily="2" charset="2"/>
                        <a:buNone/>
                      </a:pPr>
                      <a:endParaRPr lang="en-US" sz="2000" dirty="0">
                        <a:solidFill>
                          <a:schemeClr val="lt1"/>
                        </a:solidFill>
                        <a:latin typeface="DM Sans"/>
                        <a:ea typeface="DM Sans"/>
                        <a:cs typeface="DM Sans"/>
                        <a:sym typeface="DM Sans"/>
                      </a:endParaRPr>
                    </a:p>
                    <a:p>
                      <a:pPr marL="342900" lvl="0" indent="-342900" algn="l" rtl="0">
                        <a:spcBef>
                          <a:spcPts val="0"/>
                        </a:spcBef>
                        <a:spcAft>
                          <a:spcPts val="0"/>
                        </a:spcAft>
                        <a:buClr>
                          <a:srgbClr val="E3AD96"/>
                        </a:buClr>
                        <a:buFont typeface="Wingdings" panose="05000000000000000000" pitchFamily="2" charset="2"/>
                        <a:buChar char="ü"/>
                      </a:pPr>
                      <a:endParaRPr lang="en-US" sz="2000" dirty="0">
                        <a:solidFill>
                          <a:schemeClr val="lt1"/>
                        </a:solidFill>
                        <a:latin typeface="DM Sans"/>
                        <a:ea typeface="DM Sans"/>
                        <a:cs typeface="DM Sans"/>
                        <a:sym typeface="DM Sans"/>
                      </a:endParaRPr>
                    </a:p>
                  </a:txBody>
                  <a:tcPr marL="121900" marR="121900" marT="121900" marB="121900">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342900" lvl="0" indent="-342900" algn="l" rtl="0">
                        <a:spcBef>
                          <a:spcPts val="0"/>
                        </a:spcBef>
                        <a:spcAft>
                          <a:spcPts val="0"/>
                        </a:spcAft>
                        <a:buClr>
                          <a:srgbClr val="E3AD96"/>
                        </a:buClr>
                        <a:buFont typeface="Wingdings" panose="05000000000000000000" pitchFamily="2" charset="2"/>
                        <a:buChar char="ü"/>
                      </a:pPr>
                      <a:endParaRPr sz="2000" dirty="0">
                        <a:solidFill>
                          <a:schemeClr val="lt1"/>
                        </a:solidFill>
                        <a:latin typeface="DM Sans"/>
                        <a:ea typeface="DM Sans"/>
                        <a:cs typeface="DM Sans"/>
                        <a:sym typeface="DM Sans"/>
                      </a:endParaRPr>
                    </a:p>
                  </a:txBody>
                  <a:tcPr marL="121900" marR="121900"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rgbClr val="E3AD96"/>
                        </a:buClr>
                        <a:buFont typeface="Wingdings" panose="05000000000000000000" pitchFamily="2" charset="2"/>
                        <a:buNone/>
                      </a:pPr>
                      <a:endParaRPr lang="en-US" sz="1800" dirty="0">
                        <a:solidFill>
                          <a:schemeClr val="lt1"/>
                        </a:solidFill>
                        <a:latin typeface="DM Sans"/>
                        <a:ea typeface="DM Sans"/>
                        <a:cs typeface="DM Sans"/>
                        <a:sym typeface="DM Sans"/>
                      </a:endParaRPr>
                    </a:p>
                  </a:txBody>
                  <a:tcPr marL="121900" marR="121900"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041154">
                <a:tc>
                  <a:txBody>
                    <a:bodyPr/>
                    <a:lstStyle/>
                    <a:p>
                      <a:pPr marL="0" lvl="0" indent="0" algn="l" rtl="0">
                        <a:spcBef>
                          <a:spcPts val="0"/>
                        </a:spcBef>
                        <a:spcAft>
                          <a:spcPts val="0"/>
                        </a:spcAft>
                        <a:buFontTx/>
                        <a:buNone/>
                      </a:pPr>
                      <a:endParaRPr sz="2000" b="0" dirty="0">
                        <a:solidFill>
                          <a:schemeClr val="lt1"/>
                        </a:solidFill>
                        <a:latin typeface="DM Sans"/>
                        <a:ea typeface="DM Sans"/>
                        <a:cs typeface="DM Sans"/>
                        <a:sym typeface="DM Sans"/>
                      </a:endParaRPr>
                    </a:p>
                  </a:txBody>
                  <a:tcPr marL="121900" marR="121900"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lgn="ctr">
                      <a:solidFill>
                        <a:schemeClr val="lt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FontTx/>
                        <a:buNone/>
                      </a:pPr>
                      <a:endParaRPr sz="2000" b="0" dirty="0">
                        <a:solidFill>
                          <a:schemeClr val="lt1"/>
                        </a:solidFill>
                        <a:latin typeface="DM Sans"/>
                        <a:ea typeface="DM Sans"/>
                        <a:cs typeface="DM Sans"/>
                        <a:sym typeface="DM Sans"/>
                      </a:endParaRPr>
                    </a:p>
                  </a:txBody>
                  <a:tcPr marL="121900" marR="121900" marT="121900" marB="121900">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Tx/>
                        <a:buNone/>
                        <a:tabLst/>
                        <a:defRPr/>
                      </a:pPr>
                      <a:endParaRPr lang="en-US" sz="2000" b="0" dirty="0">
                        <a:solidFill>
                          <a:schemeClr val="lt1"/>
                        </a:solidFill>
                        <a:latin typeface="DM Sans"/>
                        <a:ea typeface="DM Sans"/>
                        <a:cs typeface="DM Sans"/>
                        <a:sym typeface="DM Sans"/>
                      </a:endParaRPr>
                    </a:p>
                    <a:p>
                      <a:pPr marL="0" marR="0" lvl="0" indent="0" algn="l" defTabSz="914400" rtl="0" eaLnBrk="1" fontAlgn="auto" latinLnBrk="0" hangingPunct="1">
                        <a:lnSpc>
                          <a:spcPct val="100000"/>
                        </a:lnSpc>
                        <a:spcBef>
                          <a:spcPts val="0"/>
                        </a:spcBef>
                        <a:spcAft>
                          <a:spcPts val="0"/>
                        </a:spcAft>
                        <a:buClr>
                          <a:srgbClr val="000000"/>
                        </a:buClr>
                        <a:buSzTx/>
                        <a:buFontTx/>
                        <a:buNone/>
                        <a:tabLst/>
                        <a:defRPr/>
                      </a:pPr>
                      <a:endParaRPr lang="en-US" sz="2000" b="0" dirty="0">
                        <a:solidFill>
                          <a:schemeClr val="lt1"/>
                        </a:solidFill>
                        <a:latin typeface="DM Sans"/>
                        <a:ea typeface="DM Sans"/>
                        <a:cs typeface="DM Sans"/>
                        <a:sym typeface="DM Sans"/>
                      </a:endParaRPr>
                    </a:p>
                    <a:p>
                      <a:pPr marL="0" marR="0" lvl="0" indent="0" algn="l" defTabSz="914400" rtl="0" eaLnBrk="1" fontAlgn="auto" latinLnBrk="0" hangingPunct="1">
                        <a:lnSpc>
                          <a:spcPct val="100000"/>
                        </a:lnSpc>
                        <a:spcBef>
                          <a:spcPts val="0"/>
                        </a:spcBef>
                        <a:spcAft>
                          <a:spcPts val="0"/>
                        </a:spcAft>
                        <a:buClr>
                          <a:srgbClr val="000000"/>
                        </a:buClr>
                        <a:buSzTx/>
                        <a:buFontTx/>
                        <a:buNone/>
                        <a:tabLst/>
                        <a:defRPr/>
                      </a:pPr>
                      <a:endParaRPr lang="en-US" sz="2000" b="0" dirty="0">
                        <a:solidFill>
                          <a:schemeClr val="lt1"/>
                        </a:solidFill>
                        <a:latin typeface="DM Sans"/>
                        <a:ea typeface="DM Sans"/>
                        <a:cs typeface="DM Sans"/>
                        <a:sym typeface="DM Sans"/>
                      </a:endParaRPr>
                    </a:p>
                    <a:p>
                      <a:pPr marL="0" marR="0" lvl="0" indent="0" algn="l" defTabSz="914400" rtl="0" eaLnBrk="1" fontAlgn="auto" latinLnBrk="0" hangingPunct="1">
                        <a:lnSpc>
                          <a:spcPct val="100000"/>
                        </a:lnSpc>
                        <a:spcBef>
                          <a:spcPts val="0"/>
                        </a:spcBef>
                        <a:spcAft>
                          <a:spcPts val="0"/>
                        </a:spcAft>
                        <a:buClr>
                          <a:srgbClr val="000000"/>
                        </a:buClr>
                        <a:buSzTx/>
                        <a:buFontTx/>
                        <a:buNone/>
                        <a:tabLst/>
                        <a:defRPr/>
                      </a:pPr>
                      <a:endParaRPr lang="en-US" sz="2000" b="0" dirty="0">
                        <a:solidFill>
                          <a:schemeClr val="lt1"/>
                        </a:solidFill>
                        <a:latin typeface="DM Sans"/>
                        <a:ea typeface="DM Sans"/>
                        <a:cs typeface="DM Sans"/>
                        <a:sym typeface="DM Sans"/>
                      </a:endParaRPr>
                    </a:p>
                    <a:p>
                      <a:pPr marL="0" marR="0" lvl="0" indent="0" algn="l" defTabSz="914400" rtl="0" eaLnBrk="1" fontAlgn="auto" latinLnBrk="0" hangingPunct="1">
                        <a:lnSpc>
                          <a:spcPct val="100000"/>
                        </a:lnSpc>
                        <a:spcBef>
                          <a:spcPts val="0"/>
                        </a:spcBef>
                        <a:spcAft>
                          <a:spcPts val="0"/>
                        </a:spcAft>
                        <a:buClr>
                          <a:srgbClr val="000000"/>
                        </a:buClr>
                        <a:buSzTx/>
                        <a:buFontTx/>
                        <a:buNone/>
                        <a:tabLst/>
                        <a:defRPr/>
                      </a:pPr>
                      <a:endParaRPr lang="en-US" sz="2000" b="0" dirty="0">
                        <a:solidFill>
                          <a:schemeClr val="lt1"/>
                        </a:solidFill>
                        <a:latin typeface="DM Sans"/>
                        <a:ea typeface="DM Sans"/>
                        <a:cs typeface="DM Sans"/>
                        <a:sym typeface="DM Sans"/>
                      </a:endParaRPr>
                    </a:p>
                    <a:p>
                      <a:pPr marL="0" marR="0" lvl="0" indent="0" algn="l" defTabSz="914400" rtl="0" eaLnBrk="1" fontAlgn="auto" latinLnBrk="0" hangingPunct="1">
                        <a:lnSpc>
                          <a:spcPct val="100000"/>
                        </a:lnSpc>
                        <a:spcBef>
                          <a:spcPts val="0"/>
                        </a:spcBef>
                        <a:spcAft>
                          <a:spcPts val="0"/>
                        </a:spcAft>
                        <a:buClr>
                          <a:srgbClr val="000000"/>
                        </a:buClr>
                        <a:buSzTx/>
                        <a:buFontTx/>
                        <a:buNone/>
                        <a:tabLst/>
                        <a:defRPr/>
                      </a:pPr>
                      <a:endParaRPr lang="en-US" sz="2000" b="0" dirty="0">
                        <a:solidFill>
                          <a:schemeClr val="lt1"/>
                        </a:solidFill>
                        <a:latin typeface="DM Sans"/>
                        <a:ea typeface="DM Sans"/>
                        <a:cs typeface="DM Sans"/>
                        <a:sym typeface="DM Sans"/>
                      </a:endParaRPr>
                    </a:p>
                  </a:txBody>
                  <a:tcPr marL="121900" marR="121900"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FontTx/>
                        <a:buNone/>
                      </a:pPr>
                      <a:endParaRPr sz="2000" b="0" dirty="0">
                        <a:solidFill>
                          <a:schemeClr val="lt1"/>
                        </a:solidFill>
                        <a:latin typeface="DM Sans"/>
                        <a:ea typeface="DM Sans"/>
                        <a:cs typeface="DM Sans"/>
                        <a:sym typeface="DM Sans"/>
                      </a:endParaRPr>
                    </a:p>
                  </a:txBody>
                  <a:tcPr marL="121900" marR="121900"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35" name="TextBox 34">
            <a:extLst>
              <a:ext uri="{FF2B5EF4-FFF2-40B4-BE49-F238E27FC236}">
                <a16:creationId xmlns:a16="http://schemas.microsoft.com/office/drawing/2014/main" id="{4BD62F80-7DA1-114C-60D1-6B87A740615E}"/>
              </a:ext>
            </a:extLst>
          </p:cNvPr>
          <p:cNvSpPr txBox="1"/>
          <p:nvPr/>
        </p:nvSpPr>
        <p:spPr>
          <a:xfrm>
            <a:off x="3401324" y="2355075"/>
            <a:ext cx="1997322" cy="590641"/>
          </a:xfrm>
          <a:prstGeom prst="rect">
            <a:avLst/>
          </a:prstGeom>
          <a:noFill/>
        </p:spPr>
        <p:txBody>
          <a:bodyPr wrap="square" rtlCol="0">
            <a:spAutoFit/>
          </a:bodyPr>
          <a:lstStyle/>
          <a:p>
            <a:pPr algn="ctr" defTabSz="1060704">
              <a:spcAft>
                <a:spcPts val="600"/>
              </a:spcAft>
              <a:buClr>
                <a:srgbClr val="000000"/>
              </a:buClr>
              <a:defRPr/>
            </a:pPr>
            <a:r>
              <a:rPr lang="en-US" sz="3132" kern="0" dirty="0">
                <a:latin typeface="Prata"/>
                <a:sym typeface="Prata"/>
              </a:rPr>
              <a:t>Eduology</a:t>
            </a:r>
            <a:endParaRPr kumimoji="0" lang="en-US" sz="2700" b="0" i="0" u="none" strike="noStrike" kern="0" cap="none" spc="0" normalizeH="0" baseline="0" noProof="0" dirty="0">
              <a:ln>
                <a:noFill/>
              </a:ln>
              <a:effectLst/>
              <a:uLnTx/>
              <a:uFillTx/>
              <a:latin typeface="Prata"/>
              <a:ea typeface="Prata"/>
              <a:cs typeface="Prata"/>
              <a:sym typeface="Prata"/>
            </a:endParaRPr>
          </a:p>
        </p:txBody>
      </p:sp>
      <p:sp>
        <p:nvSpPr>
          <p:cNvPr id="36" name="TextBox 35">
            <a:extLst>
              <a:ext uri="{FF2B5EF4-FFF2-40B4-BE49-F238E27FC236}">
                <a16:creationId xmlns:a16="http://schemas.microsoft.com/office/drawing/2014/main" id="{E2569167-4BFD-C3B7-2DF2-717802420312}"/>
              </a:ext>
            </a:extLst>
          </p:cNvPr>
          <p:cNvSpPr txBox="1"/>
          <p:nvPr/>
        </p:nvSpPr>
        <p:spPr>
          <a:xfrm>
            <a:off x="7467600" y="2355074"/>
            <a:ext cx="2364792" cy="590641"/>
          </a:xfrm>
          <a:prstGeom prst="rect">
            <a:avLst/>
          </a:prstGeom>
          <a:noFill/>
        </p:spPr>
        <p:txBody>
          <a:bodyPr wrap="square" rtlCol="0">
            <a:spAutoFit/>
          </a:bodyPr>
          <a:lstStyle/>
          <a:p>
            <a:pPr algn="ctr" defTabSz="1060704">
              <a:spcAft>
                <a:spcPts val="600"/>
              </a:spcAft>
              <a:buClr>
                <a:srgbClr val="000000"/>
              </a:buClr>
              <a:defRPr/>
            </a:pPr>
            <a:r>
              <a:rPr lang="en-US" sz="3132" kern="0" dirty="0">
                <a:latin typeface="Prata"/>
                <a:sym typeface="Prata"/>
              </a:rPr>
              <a:t>Blackboard</a:t>
            </a:r>
            <a:endParaRPr kumimoji="0" lang="en-US" sz="2700" b="0" i="0" u="none" strike="noStrike" kern="0" cap="none" spc="0" normalizeH="0" baseline="0" noProof="0" dirty="0">
              <a:ln>
                <a:noFill/>
              </a:ln>
              <a:effectLst/>
              <a:uLnTx/>
              <a:uFillTx/>
              <a:latin typeface="Prata"/>
              <a:ea typeface="Prata"/>
              <a:cs typeface="Prata"/>
              <a:sym typeface="Prata"/>
            </a:endParaRPr>
          </a:p>
        </p:txBody>
      </p:sp>
      <p:sp>
        <p:nvSpPr>
          <p:cNvPr id="37" name="TextBox 36">
            <a:extLst>
              <a:ext uri="{FF2B5EF4-FFF2-40B4-BE49-F238E27FC236}">
                <a16:creationId xmlns:a16="http://schemas.microsoft.com/office/drawing/2014/main" id="{9C6784CD-7C13-A318-ACEA-B7067FA42BB8}"/>
              </a:ext>
            </a:extLst>
          </p:cNvPr>
          <p:cNvSpPr txBox="1"/>
          <p:nvPr/>
        </p:nvSpPr>
        <p:spPr>
          <a:xfrm>
            <a:off x="11901346" y="2362781"/>
            <a:ext cx="1933704" cy="588012"/>
          </a:xfrm>
          <a:prstGeom prst="rect">
            <a:avLst/>
          </a:prstGeom>
          <a:noFill/>
        </p:spPr>
        <p:txBody>
          <a:bodyPr wrap="square" rtlCol="0">
            <a:spAutoFit/>
          </a:bodyPr>
          <a:lstStyle/>
          <a:p>
            <a:pPr algn="ctr" defTabSz="1060704">
              <a:spcAft>
                <a:spcPts val="600"/>
              </a:spcAft>
            </a:pPr>
            <a:r>
              <a:rPr lang="en-US" sz="3132" kern="1200" dirty="0">
                <a:latin typeface="Prata"/>
                <a:sym typeface="Prata"/>
              </a:rPr>
              <a:t>Moodle</a:t>
            </a:r>
            <a:endParaRPr lang="en-US" sz="2700" dirty="0">
              <a:latin typeface="Prata"/>
              <a:ea typeface="Prata"/>
              <a:cs typeface="Prata"/>
              <a:sym typeface="Prata"/>
            </a:endParaRPr>
          </a:p>
        </p:txBody>
      </p:sp>
      <p:sp>
        <p:nvSpPr>
          <p:cNvPr id="39" name="TextBox 38">
            <a:extLst>
              <a:ext uri="{FF2B5EF4-FFF2-40B4-BE49-F238E27FC236}">
                <a16:creationId xmlns:a16="http://schemas.microsoft.com/office/drawing/2014/main" id="{908704AB-B153-B575-E18D-AA762D7916FD}"/>
              </a:ext>
            </a:extLst>
          </p:cNvPr>
          <p:cNvSpPr txBox="1"/>
          <p:nvPr/>
        </p:nvSpPr>
        <p:spPr>
          <a:xfrm>
            <a:off x="3114884" y="3094702"/>
            <a:ext cx="3673162" cy="2145203"/>
          </a:xfrm>
          <a:prstGeom prst="rect">
            <a:avLst/>
          </a:prstGeom>
          <a:noFill/>
        </p:spPr>
        <p:txBody>
          <a:bodyPr wrap="square" rtlCol="0">
            <a:spAutoFit/>
          </a:bodyPr>
          <a:lstStyle/>
          <a:p>
            <a:pPr marL="397764" indent="-397764" defTabSz="1060704">
              <a:spcAft>
                <a:spcPts val="600"/>
              </a:spcAft>
              <a:buClr>
                <a:srgbClr val="E3AD96"/>
              </a:buClr>
              <a:buFont typeface="Wingdings" panose="05000000000000000000" pitchFamily="2" charset="2"/>
              <a:buChar char="ü"/>
              <a:defRPr/>
            </a:pPr>
            <a:r>
              <a:rPr lang="en-US" sz="2320" kern="0" dirty="0">
                <a:latin typeface="DM Sans"/>
                <a:sym typeface="DM Sans"/>
              </a:rPr>
              <a:t>Scalability</a:t>
            </a:r>
            <a:endParaRPr lang="en-US" sz="2320" kern="0" dirty="0">
              <a:latin typeface="DM Sans"/>
              <a:ea typeface="+mn-ea"/>
              <a:cs typeface="+mn-cs"/>
              <a:sym typeface="DM Sans"/>
            </a:endParaRPr>
          </a:p>
          <a:p>
            <a:pPr marL="397764" indent="-397764" defTabSz="1060704">
              <a:spcAft>
                <a:spcPts val="600"/>
              </a:spcAft>
              <a:buClr>
                <a:srgbClr val="E3AD96"/>
              </a:buClr>
              <a:buFont typeface="Wingdings" panose="05000000000000000000" pitchFamily="2" charset="2"/>
              <a:buChar char="ü"/>
              <a:defRPr/>
            </a:pPr>
            <a:r>
              <a:rPr lang="en-US" sz="2320" kern="0" dirty="0">
                <a:latin typeface="DM Sans"/>
                <a:ea typeface="+mn-ea"/>
                <a:cs typeface="+mn-cs"/>
                <a:sym typeface="DM Sans"/>
              </a:rPr>
              <a:t>User friendly</a:t>
            </a:r>
          </a:p>
          <a:p>
            <a:pPr marL="397764" indent="-397764" defTabSz="1060704">
              <a:spcAft>
                <a:spcPts val="600"/>
              </a:spcAft>
              <a:buClr>
                <a:srgbClr val="E3AD96"/>
              </a:buClr>
              <a:buFont typeface="Wingdings" panose="05000000000000000000" pitchFamily="2" charset="2"/>
              <a:buChar char="ü"/>
              <a:defRPr/>
            </a:pPr>
            <a:r>
              <a:rPr lang="en-US" sz="2400" dirty="0">
                <a:latin typeface="Calibri" panose="020F0502020204030204" pitchFamily="34" charset="0"/>
                <a:ea typeface="Times New Roman" panose="02020603050405020304" pitchFamily="18" charset="0"/>
              </a:rPr>
              <a:t>Efficient Assignment Management</a:t>
            </a:r>
            <a:endParaRPr lang="en-US" sz="2320" kern="0" dirty="0">
              <a:latin typeface="DM Sans"/>
              <a:ea typeface="+mn-ea"/>
              <a:cs typeface="+mn-cs"/>
              <a:sym typeface="DM Sans"/>
            </a:endParaRPr>
          </a:p>
          <a:p>
            <a:pPr marL="397764" indent="-397764" defTabSz="1060704">
              <a:spcAft>
                <a:spcPts val="600"/>
              </a:spcAft>
              <a:buClr>
                <a:srgbClr val="E3AD96"/>
              </a:buClr>
              <a:buFont typeface="Wingdings" panose="05000000000000000000" pitchFamily="2" charset="2"/>
              <a:buChar char="ü"/>
              <a:defRPr/>
            </a:pPr>
            <a:r>
              <a:rPr lang="en-US" sz="2400" dirty="0">
                <a:latin typeface="Calibri" panose="020F0502020204030204" pitchFamily="34" charset="0"/>
                <a:ea typeface="Times New Roman" panose="02020603050405020304" pitchFamily="18" charset="0"/>
              </a:rPr>
              <a:t>Technological Stack</a:t>
            </a:r>
          </a:p>
        </p:txBody>
      </p:sp>
      <p:sp>
        <p:nvSpPr>
          <p:cNvPr id="40" name="TextBox 39">
            <a:extLst>
              <a:ext uri="{FF2B5EF4-FFF2-40B4-BE49-F238E27FC236}">
                <a16:creationId xmlns:a16="http://schemas.microsoft.com/office/drawing/2014/main" id="{F7A940E8-9D4C-4A66-1207-03CAC8BD58E2}"/>
              </a:ext>
            </a:extLst>
          </p:cNvPr>
          <p:cNvSpPr txBox="1"/>
          <p:nvPr/>
        </p:nvSpPr>
        <p:spPr>
          <a:xfrm>
            <a:off x="7578631" y="3094702"/>
            <a:ext cx="3334516" cy="2108269"/>
          </a:xfrm>
          <a:prstGeom prst="rect">
            <a:avLst/>
          </a:prstGeom>
          <a:noFill/>
        </p:spPr>
        <p:txBody>
          <a:bodyPr wrap="square" rtlCol="0">
            <a:spAutoFit/>
          </a:bodyPr>
          <a:lstStyle/>
          <a:p>
            <a:pPr marL="397764" indent="-397764" defTabSz="1060704">
              <a:spcAft>
                <a:spcPts val="600"/>
              </a:spcAft>
              <a:buClr>
                <a:srgbClr val="E3AD96"/>
              </a:buClr>
              <a:buFont typeface="Wingdings" panose="05000000000000000000" pitchFamily="2" charset="2"/>
              <a:buChar char="ü"/>
            </a:pPr>
            <a:r>
              <a:rPr lang="en-US" sz="2320" dirty="0">
                <a:latin typeface="DM Sans"/>
                <a:sym typeface="DM Sans"/>
              </a:rPr>
              <a:t>Open Source</a:t>
            </a:r>
            <a:endParaRPr lang="en-US" sz="2320" kern="1200" dirty="0">
              <a:latin typeface="DM Sans"/>
              <a:ea typeface="+mn-ea"/>
              <a:cs typeface="+mn-cs"/>
              <a:sym typeface="DM Sans"/>
            </a:endParaRPr>
          </a:p>
          <a:p>
            <a:pPr marL="397764" indent="-397764" defTabSz="1060704">
              <a:spcAft>
                <a:spcPts val="600"/>
              </a:spcAft>
              <a:buClr>
                <a:srgbClr val="E3AD96"/>
              </a:buClr>
              <a:buFont typeface="Wingdings" panose="05000000000000000000" pitchFamily="2" charset="2"/>
              <a:buChar char="ü"/>
            </a:pPr>
            <a:r>
              <a:rPr lang="en-US" sz="2320" kern="1200" dirty="0">
                <a:latin typeface="DM Sans"/>
                <a:ea typeface="+mn-ea"/>
                <a:cs typeface="+mn-cs"/>
                <a:sym typeface="DM Sans"/>
              </a:rPr>
              <a:t> </a:t>
            </a:r>
            <a:r>
              <a:rPr lang="en-US" sz="2320" dirty="0">
                <a:latin typeface="DM Sans"/>
                <a:sym typeface="DM Sans"/>
              </a:rPr>
              <a:t>User-Friendly Interface</a:t>
            </a:r>
            <a:r>
              <a:rPr lang="en-US" sz="2320" kern="1200" dirty="0">
                <a:latin typeface="DM Sans"/>
                <a:ea typeface="+mn-ea"/>
                <a:cs typeface="+mn-cs"/>
                <a:sym typeface="DM Sans"/>
              </a:rPr>
              <a:t> </a:t>
            </a:r>
          </a:p>
          <a:p>
            <a:pPr marL="397764" indent="-397764" defTabSz="1060704">
              <a:spcAft>
                <a:spcPts val="600"/>
              </a:spcAft>
              <a:buClr>
                <a:srgbClr val="E3AD96"/>
              </a:buClr>
              <a:buFont typeface="Wingdings" panose="05000000000000000000" pitchFamily="2" charset="2"/>
              <a:buChar char="ü"/>
            </a:pPr>
            <a:r>
              <a:rPr lang="en-US" sz="2320" dirty="0">
                <a:latin typeface="DM Sans"/>
                <a:sym typeface="DM Sans"/>
              </a:rPr>
              <a:t>Multilingual Support</a:t>
            </a:r>
            <a:endParaRPr lang="en-US" sz="2320" kern="1200" dirty="0">
              <a:latin typeface="DM Sans"/>
              <a:ea typeface="+mn-ea"/>
              <a:cs typeface="+mn-cs"/>
              <a:sym typeface="DM Sans"/>
            </a:endParaRPr>
          </a:p>
          <a:p>
            <a:pPr defTabSz="1060704">
              <a:spcAft>
                <a:spcPts val="600"/>
              </a:spcAft>
              <a:buClr>
                <a:srgbClr val="E3AD96"/>
              </a:buClr>
            </a:pPr>
            <a:endParaRPr lang="en-US" sz="2000" dirty="0">
              <a:latin typeface="DM Sans"/>
              <a:ea typeface="DM Sans"/>
              <a:cs typeface="DM Sans"/>
              <a:sym typeface="DM Sans"/>
            </a:endParaRPr>
          </a:p>
        </p:txBody>
      </p:sp>
      <p:sp>
        <p:nvSpPr>
          <p:cNvPr id="42" name="TextBox 41">
            <a:extLst>
              <a:ext uri="{FF2B5EF4-FFF2-40B4-BE49-F238E27FC236}">
                <a16:creationId xmlns:a16="http://schemas.microsoft.com/office/drawing/2014/main" id="{7CB66DEF-814D-A2D5-31F6-BD0811A5E099}"/>
              </a:ext>
            </a:extLst>
          </p:cNvPr>
          <p:cNvSpPr txBox="1"/>
          <p:nvPr/>
        </p:nvSpPr>
        <p:spPr>
          <a:xfrm>
            <a:off x="11892486" y="3094702"/>
            <a:ext cx="3334516" cy="2822311"/>
          </a:xfrm>
          <a:prstGeom prst="rect">
            <a:avLst/>
          </a:prstGeom>
          <a:noFill/>
        </p:spPr>
        <p:txBody>
          <a:bodyPr wrap="square" rtlCol="0">
            <a:spAutoFit/>
          </a:bodyPr>
          <a:lstStyle/>
          <a:p>
            <a:pPr marL="397764" indent="-397764" defTabSz="1060704">
              <a:spcAft>
                <a:spcPts val="600"/>
              </a:spcAft>
              <a:buClr>
                <a:srgbClr val="E3AD96"/>
              </a:buClr>
              <a:buFont typeface="Wingdings" panose="05000000000000000000" pitchFamily="2" charset="2"/>
              <a:buChar char="ü"/>
            </a:pPr>
            <a:r>
              <a:rPr lang="en-US" sz="2320" dirty="0">
                <a:latin typeface="DM Sans"/>
                <a:sym typeface="DM Sans"/>
              </a:rPr>
              <a:t>Feature-Rich Platform</a:t>
            </a:r>
            <a:endParaRPr lang="en-US" sz="2320" kern="1200" dirty="0">
              <a:latin typeface="DM Sans"/>
              <a:ea typeface="+mn-ea"/>
              <a:cs typeface="+mn-cs"/>
              <a:sym typeface="DM Sans"/>
            </a:endParaRPr>
          </a:p>
          <a:p>
            <a:pPr marL="397764" indent="-397764" defTabSz="1060704">
              <a:spcAft>
                <a:spcPts val="600"/>
              </a:spcAft>
              <a:buClr>
                <a:srgbClr val="E3AD96"/>
              </a:buClr>
              <a:buFont typeface="Wingdings" panose="05000000000000000000" pitchFamily="2" charset="2"/>
              <a:buChar char="ü"/>
            </a:pPr>
            <a:r>
              <a:rPr lang="en-US" sz="2320" dirty="0">
                <a:latin typeface="DM Sans"/>
                <a:sym typeface="DM Sans"/>
              </a:rPr>
              <a:t>user-friendly interface</a:t>
            </a:r>
            <a:endParaRPr lang="en-US" sz="2320" kern="1200" dirty="0">
              <a:latin typeface="DM Sans"/>
              <a:ea typeface="+mn-ea"/>
              <a:cs typeface="+mn-cs"/>
              <a:sym typeface="DM Sans"/>
            </a:endParaRPr>
          </a:p>
          <a:p>
            <a:pPr marL="397764" indent="-397764" defTabSz="1060704">
              <a:spcAft>
                <a:spcPts val="600"/>
              </a:spcAft>
              <a:buClr>
                <a:srgbClr val="E3AD96"/>
              </a:buClr>
              <a:buFont typeface="Wingdings" panose="05000000000000000000" pitchFamily="2" charset="2"/>
              <a:buChar char="ü"/>
            </a:pPr>
            <a:r>
              <a:rPr lang="en-US" sz="2320" dirty="0">
                <a:latin typeface="DM Sans"/>
                <a:sym typeface="DM Sans"/>
              </a:rPr>
              <a:t>Mobile Accessibility:</a:t>
            </a:r>
            <a:endParaRPr lang="en-US" sz="2320" kern="1200" dirty="0">
              <a:latin typeface="DM Sans"/>
              <a:ea typeface="+mn-ea"/>
              <a:cs typeface="+mn-cs"/>
              <a:sym typeface="DM Sans"/>
            </a:endParaRPr>
          </a:p>
          <a:p>
            <a:pPr defTabSz="1060704">
              <a:spcAft>
                <a:spcPts val="600"/>
              </a:spcAft>
              <a:buClr>
                <a:srgbClr val="E3AD96"/>
              </a:buClr>
            </a:pPr>
            <a:endParaRPr lang="en-US" sz="2000" dirty="0">
              <a:latin typeface="DM Sans"/>
              <a:ea typeface="DM Sans"/>
              <a:cs typeface="DM Sans"/>
              <a:sym typeface="DM Sans"/>
            </a:endParaRPr>
          </a:p>
        </p:txBody>
      </p:sp>
      <p:sp>
        <p:nvSpPr>
          <p:cNvPr id="44" name="TextBox 43">
            <a:extLst>
              <a:ext uri="{FF2B5EF4-FFF2-40B4-BE49-F238E27FC236}">
                <a16:creationId xmlns:a16="http://schemas.microsoft.com/office/drawing/2014/main" id="{FE63564F-75D1-96A7-7650-2A12C0BA3048}"/>
              </a:ext>
            </a:extLst>
          </p:cNvPr>
          <p:cNvSpPr txBox="1"/>
          <p:nvPr/>
        </p:nvSpPr>
        <p:spPr>
          <a:xfrm>
            <a:off x="7578631" y="6236792"/>
            <a:ext cx="3334516" cy="1751249"/>
          </a:xfrm>
          <a:prstGeom prst="rect">
            <a:avLst/>
          </a:prstGeom>
          <a:noFill/>
        </p:spPr>
        <p:txBody>
          <a:bodyPr wrap="square" rtlCol="0">
            <a:spAutoFit/>
          </a:bodyPr>
          <a:lstStyle/>
          <a:p>
            <a:pPr marL="397764" indent="-397764" defTabSz="1060704">
              <a:spcAft>
                <a:spcPts val="600"/>
              </a:spcAft>
              <a:buBlip>
                <a:blip r:embed="rId2">
                  <a:extLst>
                    <a:ext uri="{96DAC541-7B7A-43D3-8B79-37D633B846F1}">
                      <asvg:svgBlip xmlns:asvg="http://schemas.microsoft.com/office/drawing/2016/SVG/main" r:embed="rId3"/>
                    </a:ext>
                  </a:extLst>
                </a:blip>
              </a:buBlip>
            </a:pPr>
            <a:r>
              <a:rPr lang="en-US" sz="2320" dirty="0">
                <a:latin typeface="DM Sans"/>
                <a:sym typeface="DM Sans"/>
              </a:rPr>
              <a:t>Technical Expertise</a:t>
            </a:r>
            <a:endParaRPr lang="en-US" sz="2320" kern="1200" dirty="0">
              <a:latin typeface="DM Sans"/>
              <a:ea typeface="+mn-ea"/>
              <a:cs typeface="+mn-cs"/>
              <a:sym typeface="DM Sans"/>
            </a:endParaRPr>
          </a:p>
          <a:p>
            <a:pPr marL="397764" indent="-397764" defTabSz="1060704">
              <a:spcAft>
                <a:spcPts val="600"/>
              </a:spcAft>
              <a:buBlip>
                <a:blip r:embed="rId2">
                  <a:extLst>
                    <a:ext uri="{96DAC541-7B7A-43D3-8B79-37D633B846F1}">
                      <asvg:svgBlip xmlns:asvg="http://schemas.microsoft.com/office/drawing/2016/SVG/main" r:embed="rId3"/>
                    </a:ext>
                  </a:extLst>
                </a:blip>
              </a:buBlip>
            </a:pPr>
            <a:r>
              <a:rPr lang="en-US" sz="2320" dirty="0">
                <a:latin typeface="DM Sans"/>
                <a:sym typeface="DM Sans"/>
              </a:rPr>
              <a:t>Learning Curve</a:t>
            </a:r>
            <a:endParaRPr lang="en-US" sz="2320" kern="1200" dirty="0">
              <a:latin typeface="DM Sans"/>
              <a:ea typeface="+mn-ea"/>
              <a:cs typeface="+mn-cs"/>
              <a:sym typeface="DM Sans"/>
            </a:endParaRPr>
          </a:p>
          <a:p>
            <a:pPr marL="397764" indent="-397764" defTabSz="1060704">
              <a:spcAft>
                <a:spcPts val="600"/>
              </a:spcAft>
              <a:buBlip>
                <a:blip r:embed="rId2">
                  <a:extLst>
                    <a:ext uri="{96DAC541-7B7A-43D3-8B79-37D633B846F1}">
                      <asvg:svgBlip xmlns:asvg="http://schemas.microsoft.com/office/drawing/2016/SVG/main" r:embed="rId3"/>
                    </a:ext>
                  </a:extLst>
                </a:blip>
              </a:buBlip>
            </a:pPr>
            <a:r>
              <a:rPr lang="en-US" sz="2320" dirty="0">
                <a:latin typeface="DM Sans"/>
                <a:sym typeface="DM Sans"/>
              </a:rPr>
              <a:t>Feature Overload</a:t>
            </a:r>
          </a:p>
          <a:p>
            <a:pPr marL="397764" indent="-397764" defTabSz="1060704">
              <a:spcAft>
                <a:spcPts val="600"/>
              </a:spcAft>
              <a:buBlip>
                <a:blip r:embed="rId2">
                  <a:extLst>
                    <a:ext uri="{96DAC541-7B7A-43D3-8B79-37D633B846F1}">
                      <asvg:svgBlip xmlns:asvg="http://schemas.microsoft.com/office/drawing/2016/SVG/main" r:embed="rId3"/>
                    </a:ext>
                  </a:extLst>
                </a:blip>
              </a:buBlip>
            </a:pPr>
            <a:r>
              <a:rPr lang="en-US" sz="2320" dirty="0">
                <a:latin typeface="DM Sans"/>
                <a:sym typeface="DM Sans"/>
              </a:rPr>
              <a:t>Interface Design</a:t>
            </a:r>
            <a:endParaRPr lang="en-US" sz="2320" kern="1200" dirty="0">
              <a:latin typeface="DM Sans"/>
              <a:ea typeface="+mn-ea"/>
              <a:cs typeface="+mn-cs"/>
              <a:sym typeface="DM Sans"/>
            </a:endParaRPr>
          </a:p>
        </p:txBody>
      </p:sp>
      <p:sp>
        <p:nvSpPr>
          <p:cNvPr id="45" name="TextBox 44">
            <a:extLst>
              <a:ext uri="{FF2B5EF4-FFF2-40B4-BE49-F238E27FC236}">
                <a16:creationId xmlns:a16="http://schemas.microsoft.com/office/drawing/2014/main" id="{36DBCC4D-C2AB-6A88-F57C-E546F0B3AFAE}"/>
              </a:ext>
            </a:extLst>
          </p:cNvPr>
          <p:cNvSpPr txBox="1"/>
          <p:nvPr/>
        </p:nvSpPr>
        <p:spPr>
          <a:xfrm>
            <a:off x="12047694" y="6235906"/>
            <a:ext cx="3334516" cy="2108269"/>
          </a:xfrm>
          <a:prstGeom prst="rect">
            <a:avLst/>
          </a:prstGeom>
          <a:noFill/>
        </p:spPr>
        <p:txBody>
          <a:bodyPr wrap="square" rtlCol="0">
            <a:spAutoFit/>
          </a:bodyPr>
          <a:lstStyle/>
          <a:p>
            <a:pPr marL="397764" indent="-397764" defTabSz="1060704">
              <a:spcAft>
                <a:spcPts val="600"/>
              </a:spcAft>
              <a:buBlip>
                <a:blip r:embed="rId2">
                  <a:extLst>
                    <a:ext uri="{96DAC541-7B7A-43D3-8B79-37D633B846F1}">
                      <asvg:svgBlip xmlns:asvg="http://schemas.microsoft.com/office/drawing/2016/SVG/main" r:embed="rId3"/>
                    </a:ext>
                  </a:extLst>
                </a:blip>
              </a:buBlip>
            </a:pPr>
            <a:r>
              <a:rPr lang="en-US" sz="2320" dirty="0">
                <a:latin typeface="DM Sans"/>
                <a:sym typeface="DM Sans"/>
              </a:rPr>
              <a:t>Cost</a:t>
            </a:r>
            <a:endParaRPr lang="en-US" sz="2320" kern="1200" dirty="0">
              <a:latin typeface="DM Sans"/>
              <a:ea typeface="+mn-ea"/>
              <a:cs typeface="+mn-cs"/>
              <a:sym typeface="DM Sans"/>
            </a:endParaRPr>
          </a:p>
          <a:p>
            <a:pPr marL="397764" indent="-397764" defTabSz="1060704">
              <a:spcAft>
                <a:spcPts val="600"/>
              </a:spcAft>
              <a:buBlip>
                <a:blip r:embed="rId2">
                  <a:extLst>
                    <a:ext uri="{96DAC541-7B7A-43D3-8B79-37D633B846F1}">
                      <asvg:svgBlip xmlns:asvg="http://schemas.microsoft.com/office/drawing/2016/SVG/main" r:embed="rId3"/>
                    </a:ext>
                  </a:extLst>
                </a:blip>
              </a:buBlip>
            </a:pPr>
            <a:r>
              <a:rPr lang="en-US" sz="2320" dirty="0">
                <a:latin typeface="DM Sans"/>
                <a:sym typeface="DM Sans"/>
              </a:rPr>
              <a:t>Complexity</a:t>
            </a:r>
            <a:endParaRPr lang="en-US" sz="2320" kern="1200" dirty="0">
              <a:latin typeface="DM Sans"/>
              <a:ea typeface="+mn-ea"/>
              <a:cs typeface="+mn-cs"/>
              <a:sym typeface="DM Sans"/>
            </a:endParaRPr>
          </a:p>
          <a:p>
            <a:pPr marL="397764" indent="-397764" defTabSz="1060704">
              <a:spcAft>
                <a:spcPts val="600"/>
              </a:spcAft>
              <a:buBlip>
                <a:blip r:embed="rId2">
                  <a:extLst>
                    <a:ext uri="{96DAC541-7B7A-43D3-8B79-37D633B846F1}">
                      <asvg:svgBlip xmlns:asvg="http://schemas.microsoft.com/office/drawing/2016/SVG/main" r:embed="rId3"/>
                    </a:ext>
                  </a:extLst>
                </a:blip>
              </a:buBlip>
            </a:pPr>
            <a:r>
              <a:rPr lang="en-US" sz="2320" dirty="0">
                <a:latin typeface="DM Sans"/>
                <a:sym typeface="DM Sans"/>
              </a:rPr>
              <a:t>Updates and Downtime</a:t>
            </a:r>
            <a:endParaRPr lang="en-US" sz="2320" kern="1200" dirty="0">
              <a:latin typeface="DM Sans"/>
              <a:ea typeface="+mn-ea"/>
              <a:cs typeface="+mn-cs"/>
              <a:sym typeface="DM Sans"/>
            </a:endParaRPr>
          </a:p>
          <a:p>
            <a:pPr marL="397764" indent="-397764" defTabSz="1060704">
              <a:spcAft>
                <a:spcPts val="600"/>
              </a:spcAft>
              <a:buBlip>
                <a:blip r:embed="rId2">
                  <a:extLst>
                    <a:ext uri="{96DAC541-7B7A-43D3-8B79-37D633B846F1}">
                      <asvg:svgBlip xmlns:asvg="http://schemas.microsoft.com/office/drawing/2016/SVG/main" r:embed="rId3"/>
                    </a:ext>
                  </a:extLst>
                </a:blip>
              </a:buBlip>
            </a:pPr>
            <a:r>
              <a:rPr lang="en-US" sz="2000" dirty="0">
                <a:latin typeface="DM Sans"/>
                <a:ea typeface="DM Sans"/>
                <a:cs typeface="DM Sans"/>
                <a:sym typeface="DM Sans"/>
              </a:rPr>
              <a:t>Interface Design</a:t>
            </a:r>
          </a:p>
        </p:txBody>
      </p:sp>
      <p:sp>
        <p:nvSpPr>
          <p:cNvPr id="47" name="Slide Number Placeholder 13">
            <a:extLst>
              <a:ext uri="{FF2B5EF4-FFF2-40B4-BE49-F238E27FC236}">
                <a16:creationId xmlns:a16="http://schemas.microsoft.com/office/drawing/2014/main" id="{FC38CD7B-6D93-7CF2-D35A-A995C02FB632}"/>
              </a:ext>
            </a:extLst>
          </p:cNvPr>
          <p:cNvSpPr txBox="1">
            <a:spLocks/>
          </p:cNvSpPr>
          <p:nvPr/>
        </p:nvSpPr>
        <p:spPr>
          <a:xfrm>
            <a:off x="14132276" y="8498516"/>
            <a:ext cx="3190523" cy="42466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060704">
              <a:spcAft>
                <a:spcPts val="600"/>
              </a:spcAft>
            </a:pPr>
            <a:fld id="{C45BE939-B8BD-410D-B19C-12736EC47044}" type="slidenum">
              <a:rPr lang="en-US" sz="1392" kern="1200">
                <a:solidFill>
                  <a:schemeClr val="tx1">
                    <a:tint val="75000"/>
                  </a:schemeClr>
                </a:solidFill>
                <a:latin typeface="+mn-lt"/>
                <a:ea typeface="+mn-ea"/>
                <a:cs typeface="+mn-cs"/>
              </a:rPr>
              <a:pPr defTabSz="1060704">
                <a:spcAft>
                  <a:spcPts val="600"/>
                </a:spcAft>
              </a:pPr>
              <a:t>10</a:t>
            </a:fld>
            <a:endParaRPr lang="en-US"/>
          </a:p>
        </p:txBody>
      </p:sp>
    </p:spTree>
    <p:extLst>
      <p:ext uri="{BB962C8B-B14F-4D97-AF65-F5344CB8AC3E}">
        <p14:creationId xmlns:p14="http://schemas.microsoft.com/office/powerpoint/2010/main" val="10498971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additive="base">
                                        <p:cTn id="13" dur="500" fill="hold"/>
                                        <p:tgtEl>
                                          <p:spTgt spid="37"/>
                                        </p:tgtEl>
                                        <p:attrNameLst>
                                          <p:attrName>ppt_x</p:attrName>
                                        </p:attrNameLst>
                                      </p:cBhvr>
                                      <p:tavLst>
                                        <p:tav tm="0">
                                          <p:val>
                                            <p:strVal val="#ppt_x"/>
                                          </p:val>
                                        </p:tav>
                                        <p:tav tm="100000">
                                          <p:val>
                                            <p:strVal val="#ppt_x"/>
                                          </p:val>
                                        </p:tav>
                                      </p:tavLst>
                                    </p:anim>
                                    <p:anim calcmode="lin" valueType="num">
                                      <p:cBhvr additive="base">
                                        <p:cTn id="14"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500" fill="hold"/>
                                        <p:tgtEl>
                                          <p:spTgt spid="40"/>
                                        </p:tgtEl>
                                        <p:attrNameLst>
                                          <p:attrName>ppt_x</p:attrName>
                                        </p:attrNameLst>
                                      </p:cBhvr>
                                      <p:tavLst>
                                        <p:tav tm="0">
                                          <p:val>
                                            <p:strVal val="#ppt_x"/>
                                          </p:val>
                                        </p:tav>
                                        <p:tav tm="100000">
                                          <p:val>
                                            <p:strVal val="#ppt_x"/>
                                          </p:val>
                                        </p:tav>
                                      </p:tavLst>
                                    </p:anim>
                                    <p:anim calcmode="lin" valueType="num">
                                      <p:cBhvr additive="base">
                                        <p:cTn id="20"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4"/>
                                        </p:tgtEl>
                                        <p:attrNameLst>
                                          <p:attrName>style.visibility</p:attrName>
                                        </p:attrNameLst>
                                      </p:cBhvr>
                                      <p:to>
                                        <p:strVal val="visible"/>
                                      </p:to>
                                    </p:set>
                                    <p:anim calcmode="lin" valueType="num">
                                      <p:cBhvr additive="base">
                                        <p:cTn id="25" dur="500" fill="hold"/>
                                        <p:tgtEl>
                                          <p:spTgt spid="44"/>
                                        </p:tgtEl>
                                        <p:attrNameLst>
                                          <p:attrName>ppt_x</p:attrName>
                                        </p:attrNameLst>
                                      </p:cBhvr>
                                      <p:tavLst>
                                        <p:tav tm="0">
                                          <p:val>
                                            <p:strVal val="#ppt_x"/>
                                          </p:val>
                                        </p:tav>
                                        <p:tav tm="100000">
                                          <p:val>
                                            <p:strVal val="#ppt_x"/>
                                          </p:val>
                                        </p:tav>
                                      </p:tavLst>
                                    </p:anim>
                                    <p:anim calcmode="lin" valueType="num">
                                      <p:cBhvr additive="base">
                                        <p:cTn id="26"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2"/>
                                        </p:tgtEl>
                                        <p:attrNameLst>
                                          <p:attrName>style.visibility</p:attrName>
                                        </p:attrNameLst>
                                      </p:cBhvr>
                                      <p:to>
                                        <p:strVal val="visible"/>
                                      </p:to>
                                    </p:set>
                                    <p:anim calcmode="lin" valueType="num">
                                      <p:cBhvr additive="base">
                                        <p:cTn id="31" dur="500" fill="hold"/>
                                        <p:tgtEl>
                                          <p:spTgt spid="42"/>
                                        </p:tgtEl>
                                        <p:attrNameLst>
                                          <p:attrName>ppt_x</p:attrName>
                                        </p:attrNameLst>
                                      </p:cBhvr>
                                      <p:tavLst>
                                        <p:tav tm="0">
                                          <p:val>
                                            <p:strVal val="#ppt_x"/>
                                          </p:val>
                                        </p:tav>
                                        <p:tav tm="100000">
                                          <p:val>
                                            <p:strVal val="#ppt_x"/>
                                          </p:val>
                                        </p:tav>
                                      </p:tavLst>
                                    </p:anim>
                                    <p:anim calcmode="lin" valueType="num">
                                      <p:cBhvr additive="base">
                                        <p:cTn id="32"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5"/>
                                        </p:tgtEl>
                                        <p:attrNameLst>
                                          <p:attrName>style.visibility</p:attrName>
                                        </p:attrNameLst>
                                      </p:cBhvr>
                                      <p:to>
                                        <p:strVal val="visible"/>
                                      </p:to>
                                    </p:set>
                                    <p:anim calcmode="lin" valueType="num">
                                      <p:cBhvr additive="base">
                                        <p:cTn id="37" dur="500" fill="hold"/>
                                        <p:tgtEl>
                                          <p:spTgt spid="45"/>
                                        </p:tgtEl>
                                        <p:attrNameLst>
                                          <p:attrName>ppt_x</p:attrName>
                                        </p:attrNameLst>
                                      </p:cBhvr>
                                      <p:tavLst>
                                        <p:tav tm="0">
                                          <p:val>
                                            <p:strVal val="#ppt_x"/>
                                          </p:val>
                                        </p:tav>
                                        <p:tav tm="100000">
                                          <p:val>
                                            <p:strVal val="#ppt_x"/>
                                          </p:val>
                                        </p:tav>
                                      </p:tavLst>
                                    </p:anim>
                                    <p:anim calcmode="lin" valueType="num">
                                      <p:cBhvr additive="base">
                                        <p:cTn id="38"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fill="hold"/>
                                        <p:tgtEl>
                                          <p:spTgt spid="35"/>
                                        </p:tgtEl>
                                        <p:attrNameLst>
                                          <p:attrName>ppt_x</p:attrName>
                                        </p:attrNameLst>
                                      </p:cBhvr>
                                      <p:tavLst>
                                        <p:tav tm="0">
                                          <p:val>
                                            <p:strVal val="#ppt_x"/>
                                          </p:val>
                                        </p:tav>
                                        <p:tav tm="100000">
                                          <p:val>
                                            <p:strVal val="#ppt_x"/>
                                          </p:val>
                                        </p:tav>
                                      </p:tavLst>
                                    </p:anim>
                                    <p:anim calcmode="lin" valueType="num">
                                      <p:cBhvr additive="base">
                                        <p:cTn id="4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9"/>
                                        </p:tgtEl>
                                        <p:attrNameLst>
                                          <p:attrName>style.visibility</p:attrName>
                                        </p:attrNameLst>
                                      </p:cBhvr>
                                      <p:to>
                                        <p:strVal val="visible"/>
                                      </p:to>
                                    </p:set>
                                    <p:anim calcmode="lin" valueType="num">
                                      <p:cBhvr additive="base">
                                        <p:cTn id="49" dur="500" fill="hold"/>
                                        <p:tgtEl>
                                          <p:spTgt spid="39"/>
                                        </p:tgtEl>
                                        <p:attrNameLst>
                                          <p:attrName>ppt_x</p:attrName>
                                        </p:attrNameLst>
                                      </p:cBhvr>
                                      <p:tavLst>
                                        <p:tav tm="0">
                                          <p:val>
                                            <p:strVal val="#ppt_x"/>
                                          </p:val>
                                        </p:tav>
                                        <p:tav tm="100000">
                                          <p:val>
                                            <p:strVal val="#ppt_x"/>
                                          </p:val>
                                        </p:tav>
                                      </p:tavLst>
                                    </p:anim>
                                    <p:anim calcmode="lin" valueType="num">
                                      <p:cBhvr additive="base">
                                        <p:cTn id="50"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9" grpId="0"/>
      <p:bldP spid="40" grpId="0"/>
      <p:bldP spid="42" grpId="0"/>
      <p:bldP spid="44" grpId="0"/>
      <p:bldP spid="4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3975FC-C892-5402-8D18-6C5DB7031BEF}"/>
            </a:ext>
          </a:extLst>
        </p:cNvPr>
        <p:cNvGrpSpPr/>
        <p:nvPr/>
      </p:nvGrpSpPr>
      <p:grpSpPr>
        <a:xfrm>
          <a:off x="0" y="0"/>
          <a:ext cx="0" cy="0"/>
          <a:chOff x="0" y="0"/>
          <a:chExt cx="0" cy="0"/>
        </a:xfrm>
      </p:grpSpPr>
      <p:pic>
        <p:nvPicPr>
          <p:cNvPr id="5" name="Picture 4" descr="A pink pen on a white surface&#10;&#10;Description automatically generated">
            <a:extLst>
              <a:ext uri="{FF2B5EF4-FFF2-40B4-BE49-F238E27FC236}">
                <a16:creationId xmlns:a16="http://schemas.microsoft.com/office/drawing/2014/main" id="{C43EBECB-32BA-4CA5-74ED-98ADDC973A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pic>
        <p:nvPicPr>
          <p:cNvPr id="3" name="Picture 2">
            <a:extLst>
              <a:ext uri="{FF2B5EF4-FFF2-40B4-BE49-F238E27FC236}">
                <a16:creationId xmlns:a16="http://schemas.microsoft.com/office/drawing/2014/main" id="{6C94EE1B-1DC7-74E9-D6DA-B260BF47BDA8}"/>
              </a:ext>
            </a:extLst>
          </p:cNvPr>
          <p:cNvPicPr>
            <a:picLocks noChangeAspect="1"/>
          </p:cNvPicPr>
          <p:nvPr/>
        </p:nvPicPr>
        <p:blipFill>
          <a:blip r:embed="rId3"/>
          <a:stretch>
            <a:fillRect/>
          </a:stretch>
        </p:blipFill>
        <p:spPr>
          <a:xfrm>
            <a:off x="3505200" y="1943100"/>
            <a:ext cx="1859441" cy="1920406"/>
          </a:xfrm>
          <a:prstGeom prst="rect">
            <a:avLst/>
          </a:prstGeom>
        </p:spPr>
      </p:pic>
      <p:sp>
        <p:nvSpPr>
          <p:cNvPr id="8" name="TextBox 7">
            <a:extLst>
              <a:ext uri="{FF2B5EF4-FFF2-40B4-BE49-F238E27FC236}">
                <a16:creationId xmlns:a16="http://schemas.microsoft.com/office/drawing/2014/main" id="{94CE66F3-AE6A-E0EB-BBD8-7A1903C0A419}"/>
              </a:ext>
            </a:extLst>
          </p:cNvPr>
          <p:cNvSpPr txBox="1"/>
          <p:nvPr/>
        </p:nvSpPr>
        <p:spPr>
          <a:xfrm>
            <a:off x="3733800" y="4223949"/>
            <a:ext cx="9144000" cy="2359877"/>
          </a:xfrm>
          <a:prstGeom prst="rect">
            <a:avLst/>
          </a:prstGeom>
          <a:noFill/>
        </p:spPr>
        <p:txBody>
          <a:bodyPr wrap="square">
            <a:spAutoFit/>
          </a:bodyPr>
          <a:lstStyle/>
          <a:p>
            <a:pPr marL="0" marR="0" lvl="0" indent="0" algn="l" defTabSz="914400" rtl="0" eaLnBrk="1" fontAlgn="auto" latinLnBrk="0" hangingPunct="1">
              <a:lnSpc>
                <a:spcPts val="8800"/>
              </a:lnSpc>
              <a:spcBef>
                <a:spcPts val="0"/>
              </a:spcBef>
              <a:spcAft>
                <a:spcPts val="0"/>
              </a:spcAft>
              <a:buClrTx/>
              <a:buSzTx/>
              <a:buFontTx/>
              <a:buNone/>
              <a:tabLst/>
              <a:defRPr/>
            </a:pPr>
            <a:r>
              <a:rPr kumimoji="0" lang="en-US" sz="8000" b="0" i="0" u="none" strike="noStrike" kern="1200" cap="none" spc="0" normalizeH="0" baseline="0" noProof="0" dirty="0">
                <a:ln>
                  <a:noFill/>
                </a:ln>
                <a:solidFill>
                  <a:srgbClr val="000000"/>
                </a:solidFill>
                <a:effectLst/>
                <a:uLnTx/>
                <a:uFillTx/>
                <a:latin typeface="Marta Bold"/>
                <a:ea typeface="+mn-ea"/>
                <a:cs typeface="+mn-cs"/>
              </a:rPr>
              <a:t>Project Specifications</a:t>
            </a:r>
          </a:p>
        </p:txBody>
      </p:sp>
    </p:spTree>
    <p:extLst>
      <p:ext uri="{BB962C8B-B14F-4D97-AF65-F5344CB8AC3E}">
        <p14:creationId xmlns:p14="http://schemas.microsoft.com/office/powerpoint/2010/main" val="84999818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1036EE-19DC-6F43-C4FD-6586FB5BA478}"/>
            </a:ext>
          </a:extLst>
        </p:cNvPr>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32396AEF-90E2-5B4E-1439-6953EFC12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68B7372C-4678-D72A-7D15-B0562659C4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8267556" cy="10287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10" name="TextBox 9">
            <a:extLst>
              <a:ext uri="{FF2B5EF4-FFF2-40B4-BE49-F238E27FC236}">
                <a16:creationId xmlns:a16="http://schemas.microsoft.com/office/drawing/2014/main" id="{E5E8ED0B-F4FA-1ADD-C9F2-8ABFDC77DD54}"/>
              </a:ext>
            </a:extLst>
          </p:cNvPr>
          <p:cNvSpPr txBox="1"/>
          <p:nvPr/>
        </p:nvSpPr>
        <p:spPr>
          <a:xfrm>
            <a:off x="9143998" y="1069969"/>
            <a:ext cx="7886702" cy="8147064"/>
          </a:xfrm>
          <a:prstGeom prst="rect">
            <a:avLst/>
          </a:prstGeom>
        </p:spPr>
        <p:txBody>
          <a:bodyPr vert="horz" lIns="91440" tIns="45720" rIns="91440" bIns="45720" rtlCol="0" anchor="ctr">
            <a:normAutofit/>
          </a:bodyPr>
          <a:lstStyle/>
          <a:p>
            <a:endParaRPr lang="en" sz="3200" dirty="0"/>
          </a:p>
        </p:txBody>
      </p:sp>
      <p:sp>
        <p:nvSpPr>
          <p:cNvPr id="4" name="Freeform 4" descr="Freehand Pen Scribble">
            <a:extLst>
              <a:ext uri="{FF2B5EF4-FFF2-40B4-BE49-F238E27FC236}">
                <a16:creationId xmlns:a16="http://schemas.microsoft.com/office/drawing/2014/main" id="{25F8B614-D05E-CF1F-9BCA-600BF4CDF323}"/>
              </a:ext>
            </a:extLst>
          </p:cNvPr>
          <p:cNvSpPr/>
          <p:nvPr/>
        </p:nvSpPr>
        <p:spPr>
          <a:xfrm>
            <a:off x="14662150" y="8933656"/>
            <a:ext cx="2597150" cy="649288"/>
          </a:xfrm>
          <a:custGeom>
            <a:avLst/>
            <a:gdLst/>
            <a:ahLst/>
            <a:cxnLst/>
            <a:rect l="l" t="t" r="r" b="b"/>
            <a:pathLst>
              <a:path w="2597150" h="649288">
                <a:moveTo>
                  <a:pt x="0" y="0"/>
                </a:moveTo>
                <a:lnTo>
                  <a:pt x="2597150" y="0"/>
                </a:lnTo>
                <a:lnTo>
                  <a:pt x="2597150" y="649288"/>
                </a:lnTo>
                <a:lnTo>
                  <a:pt x="0" y="649288"/>
                </a:lnTo>
                <a:lnTo>
                  <a:pt x="0" y="0"/>
                </a:lnTo>
                <a:close/>
              </a:path>
            </a:pathLst>
          </a:custGeom>
          <a:blipFill>
            <a:blip r:embed="rId2">
              <a:extLst>
                <a:ext uri="{96DAC541-7B7A-43D3-8B79-37D633B846F1}">
                  <asvg:svgBlip xmlns:asvg="http://schemas.microsoft.com/office/drawing/2016/SVG/main" r:embed="rId3"/>
                </a:ext>
              </a:extLst>
            </a:blip>
            <a:stretch>
              <a:fillRect l="-182" r="-182"/>
            </a:stretch>
          </a:blipFill>
        </p:spPr>
        <p:txBody>
          <a:bodyPr/>
          <a:lstStyle/>
          <a:p>
            <a:endParaRPr lang="en-US"/>
          </a:p>
        </p:txBody>
      </p:sp>
      <p:graphicFrame>
        <p:nvGraphicFramePr>
          <p:cNvPr id="41" name="TextBox 3">
            <a:extLst>
              <a:ext uri="{FF2B5EF4-FFF2-40B4-BE49-F238E27FC236}">
                <a16:creationId xmlns:a16="http://schemas.microsoft.com/office/drawing/2014/main" id="{DD097C07-BBB5-2965-4CE3-4537D00080F0}"/>
              </a:ext>
            </a:extLst>
          </p:cNvPr>
          <p:cNvGraphicFramePr/>
          <p:nvPr>
            <p:extLst>
              <p:ext uri="{D42A27DB-BD31-4B8C-83A1-F6EECF244321}">
                <p14:modId xmlns:p14="http://schemas.microsoft.com/office/powerpoint/2010/main" val="2958804150"/>
              </p:ext>
            </p:extLst>
          </p:nvPr>
        </p:nvGraphicFramePr>
        <p:xfrm>
          <a:off x="1447800" y="647700"/>
          <a:ext cx="6057900" cy="81470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descr="A diagram of a software application&#10;&#10;Description automatically generated">
            <a:extLst>
              <a:ext uri="{FF2B5EF4-FFF2-40B4-BE49-F238E27FC236}">
                <a16:creationId xmlns:a16="http://schemas.microsoft.com/office/drawing/2014/main" id="{E1C31D80-F939-F2EE-156A-33295D19A1D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924800" y="1069967"/>
            <a:ext cx="10180320" cy="7806338"/>
          </a:xfrm>
          <a:prstGeom prst="rect">
            <a:avLst/>
          </a:prstGeom>
        </p:spPr>
      </p:pic>
    </p:spTree>
    <p:extLst>
      <p:ext uri="{BB962C8B-B14F-4D97-AF65-F5344CB8AC3E}">
        <p14:creationId xmlns:p14="http://schemas.microsoft.com/office/powerpoint/2010/main" val="802439110"/>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93">
            <a:extLst>
              <a:ext uri="{FF2B5EF4-FFF2-40B4-BE49-F238E27FC236}">
                <a16:creationId xmlns:a16="http://schemas.microsoft.com/office/drawing/2014/main" id="{79A06897-4C70-195E-BAE5-C2BDA32E7ECC}"/>
              </a:ext>
            </a:extLst>
          </p:cNvPr>
          <p:cNvPicPr>
            <a:picLocks noChangeAspect="1"/>
          </p:cNvPicPr>
          <p:nvPr/>
        </p:nvPicPr>
        <p:blipFill>
          <a:blip r:embed="rId2"/>
          <a:stretch>
            <a:fillRect/>
          </a:stretch>
        </p:blipFill>
        <p:spPr>
          <a:xfrm>
            <a:off x="2945834" y="2321824"/>
            <a:ext cx="1143000" cy="1073728"/>
          </a:xfrm>
          <a:prstGeom prst="rect">
            <a:avLst/>
          </a:prstGeom>
          <a:ln>
            <a:noFill/>
          </a:ln>
          <a:effectLst>
            <a:outerShdw blurRad="292100" dist="139700" dir="2700000" algn="tl" rotWithShape="0">
              <a:srgbClr val="333333">
                <a:alpha val="65000"/>
              </a:srgbClr>
            </a:outerShdw>
          </a:effectLst>
        </p:spPr>
      </p:pic>
      <p:sp>
        <p:nvSpPr>
          <p:cNvPr id="96" name="TextBox 95">
            <a:extLst>
              <a:ext uri="{FF2B5EF4-FFF2-40B4-BE49-F238E27FC236}">
                <a16:creationId xmlns:a16="http://schemas.microsoft.com/office/drawing/2014/main" id="{891126A0-283E-2062-9AEC-DBD8552B00AF}"/>
              </a:ext>
            </a:extLst>
          </p:cNvPr>
          <p:cNvSpPr txBox="1"/>
          <p:nvPr/>
        </p:nvSpPr>
        <p:spPr>
          <a:xfrm>
            <a:off x="2438400" y="3443958"/>
            <a:ext cx="4367066" cy="584775"/>
          </a:xfrm>
          <a:prstGeom prst="rect">
            <a:avLst/>
          </a:prstGeom>
          <a:noFill/>
        </p:spPr>
        <p:txBody>
          <a:bodyPr wrap="square">
            <a:spAutoFit/>
          </a:bodyPr>
          <a:lstStyle/>
          <a:p>
            <a:pPr marL="0" indent="0"/>
            <a:r>
              <a:rPr lang="en-US" sz="3200" dirty="0"/>
              <a:t>CUSTOMERS</a:t>
            </a:r>
          </a:p>
        </p:txBody>
      </p:sp>
      <p:sp>
        <p:nvSpPr>
          <p:cNvPr id="98" name="TextBox 97">
            <a:extLst>
              <a:ext uri="{FF2B5EF4-FFF2-40B4-BE49-F238E27FC236}">
                <a16:creationId xmlns:a16="http://schemas.microsoft.com/office/drawing/2014/main" id="{7B10BBC1-D786-7B3C-4F83-A72EB45A1DA1}"/>
              </a:ext>
            </a:extLst>
          </p:cNvPr>
          <p:cNvSpPr txBox="1"/>
          <p:nvPr/>
        </p:nvSpPr>
        <p:spPr>
          <a:xfrm>
            <a:off x="2438400" y="4000075"/>
            <a:ext cx="4706679" cy="1815882"/>
          </a:xfrm>
          <a:prstGeom prst="rect">
            <a:avLst/>
          </a:prstGeom>
          <a:noFill/>
        </p:spPr>
        <p:txBody>
          <a:bodyPr wrap="square">
            <a:spAutoFit/>
          </a:bodyPr>
          <a:lstStyle/>
          <a:p>
            <a:pPr marL="342900" indent="-342900">
              <a:buFont typeface="Arial" panose="020B0604020202020204" pitchFamily="34" charset="0"/>
              <a:buChar char="•"/>
            </a:pPr>
            <a:r>
              <a:rPr lang="en-US" sz="2800" dirty="0"/>
              <a:t>End user</a:t>
            </a:r>
          </a:p>
          <a:p>
            <a:pPr marL="342900" indent="-342900">
              <a:buFont typeface="Arial" panose="020B0604020202020204" pitchFamily="34" charset="0"/>
              <a:buChar char="•"/>
            </a:pPr>
            <a:r>
              <a:rPr lang="en-US" sz="2800" dirty="0"/>
              <a:t>Females</a:t>
            </a:r>
          </a:p>
          <a:p>
            <a:pPr marL="342900" indent="-342900">
              <a:buFont typeface="Arial" panose="020B0604020202020204" pitchFamily="34" charset="0"/>
              <a:buChar char="•"/>
            </a:pPr>
            <a:r>
              <a:rPr lang="en-US" sz="2800" dirty="0"/>
              <a:t>Above 18</a:t>
            </a:r>
          </a:p>
          <a:p>
            <a:pPr marL="342900" indent="-342900">
              <a:buFont typeface="Arial" panose="020B0604020202020204" pitchFamily="34" charset="0"/>
              <a:buChar char="•"/>
            </a:pPr>
            <a:r>
              <a:rPr lang="en-US" sz="2800" dirty="0"/>
              <a:t>Needs fashion advice</a:t>
            </a:r>
          </a:p>
        </p:txBody>
      </p:sp>
      <p:grpSp>
        <p:nvGrpSpPr>
          <p:cNvPr id="99" name="Google Shape;11667;p84">
            <a:extLst>
              <a:ext uri="{FF2B5EF4-FFF2-40B4-BE49-F238E27FC236}">
                <a16:creationId xmlns:a16="http://schemas.microsoft.com/office/drawing/2014/main" id="{0B2BDAE2-8F94-6AA1-7DEB-49E58859B46B}"/>
              </a:ext>
            </a:extLst>
          </p:cNvPr>
          <p:cNvGrpSpPr/>
          <p:nvPr/>
        </p:nvGrpSpPr>
        <p:grpSpPr>
          <a:xfrm>
            <a:off x="11658600" y="2395291"/>
            <a:ext cx="1426464" cy="1073728"/>
            <a:chOff x="4876780" y="2418064"/>
            <a:chExt cx="407774" cy="356628"/>
          </a:xfrm>
          <a:solidFill>
            <a:srgbClr val="000000"/>
          </a:solidFill>
        </p:grpSpPr>
        <p:sp>
          <p:nvSpPr>
            <p:cNvPr id="100" name="Google Shape;11668;p84">
              <a:extLst>
                <a:ext uri="{FF2B5EF4-FFF2-40B4-BE49-F238E27FC236}">
                  <a16:creationId xmlns:a16="http://schemas.microsoft.com/office/drawing/2014/main" id="{F01AB38C-A164-0074-330D-FCDDF81FB3B6}"/>
                </a:ext>
              </a:extLst>
            </p:cNvPr>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01" name="Google Shape;11669;p84">
              <a:extLst>
                <a:ext uri="{FF2B5EF4-FFF2-40B4-BE49-F238E27FC236}">
                  <a16:creationId xmlns:a16="http://schemas.microsoft.com/office/drawing/2014/main" id="{0A3484DE-63EF-050C-4C60-393118195B04}"/>
                </a:ext>
              </a:extLst>
            </p:cNvPr>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02" name="Google Shape;11670;p84">
              <a:extLst>
                <a:ext uri="{FF2B5EF4-FFF2-40B4-BE49-F238E27FC236}">
                  <a16:creationId xmlns:a16="http://schemas.microsoft.com/office/drawing/2014/main" id="{F12094F6-D912-D18A-1852-337768E52494}"/>
                </a:ext>
              </a:extLst>
            </p:cNvPr>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3F3F3"/>
                </a:solidFill>
                <a:effectLst/>
                <a:uLnTx/>
                <a:uFillTx/>
                <a:latin typeface="Arial"/>
              </a:endParaRPr>
            </a:p>
          </p:txBody>
        </p:sp>
        <p:sp>
          <p:nvSpPr>
            <p:cNvPr id="103" name="Google Shape;11671;p84">
              <a:extLst>
                <a:ext uri="{FF2B5EF4-FFF2-40B4-BE49-F238E27FC236}">
                  <a16:creationId xmlns:a16="http://schemas.microsoft.com/office/drawing/2014/main" id="{848D376C-1740-BEA9-23A1-BD73A829EB03}"/>
                </a:ext>
              </a:extLst>
            </p:cNvPr>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04" name="Google Shape;11672;p84">
              <a:extLst>
                <a:ext uri="{FF2B5EF4-FFF2-40B4-BE49-F238E27FC236}">
                  <a16:creationId xmlns:a16="http://schemas.microsoft.com/office/drawing/2014/main" id="{BC4DDA89-35CE-0BF1-D14E-6CC3AF726110}"/>
                </a:ext>
              </a:extLst>
            </p:cNvPr>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05" name="Google Shape;11673;p84">
              <a:extLst>
                <a:ext uri="{FF2B5EF4-FFF2-40B4-BE49-F238E27FC236}">
                  <a16:creationId xmlns:a16="http://schemas.microsoft.com/office/drawing/2014/main" id="{85C87387-D553-0BE1-9284-F7206283A7EF}"/>
                </a:ext>
              </a:extLst>
            </p:cNvPr>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06" name="Google Shape;11674;p84">
              <a:extLst>
                <a:ext uri="{FF2B5EF4-FFF2-40B4-BE49-F238E27FC236}">
                  <a16:creationId xmlns:a16="http://schemas.microsoft.com/office/drawing/2014/main" id="{B6242DD0-D0DF-BE10-2FB1-16DD960FB95C}"/>
                </a:ext>
              </a:extLst>
            </p:cNvPr>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07" name="Google Shape;11675;p84">
              <a:extLst>
                <a:ext uri="{FF2B5EF4-FFF2-40B4-BE49-F238E27FC236}">
                  <a16:creationId xmlns:a16="http://schemas.microsoft.com/office/drawing/2014/main" id="{91A851B1-1D9D-0555-6F8D-7F70A9EFA01E}"/>
                </a:ext>
              </a:extLst>
            </p:cNvPr>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grpSp>
      <p:sp>
        <p:nvSpPr>
          <p:cNvPr id="111" name="TextBox 110">
            <a:extLst>
              <a:ext uri="{FF2B5EF4-FFF2-40B4-BE49-F238E27FC236}">
                <a16:creationId xmlns:a16="http://schemas.microsoft.com/office/drawing/2014/main" id="{CEADF1BB-025E-64C8-DB1E-C00EF6DADE69}"/>
              </a:ext>
            </a:extLst>
          </p:cNvPr>
          <p:cNvSpPr txBox="1"/>
          <p:nvPr/>
        </p:nvSpPr>
        <p:spPr>
          <a:xfrm>
            <a:off x="11662368" y="3525376"/>
            <a:ext cx="2199739"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Yanone Kaffeesatz"/>
              <a:buNone/>
              <a:tabLst/>
              <a:defRPr/>
            </a:pPr>
            <a:r>
              <a:rPr kumimoji="0" lang="en-US" sz="3200" b="0" i="0" u="none" strike="noStrike" kern="0" cap="none" spc="0" normalizeH="0" baseline="0" noProof="0" dirty="0">
                <a:ln>
                  <a:noFill/>
                </a:ln>
                <a:solidFill>
                  <a:srgbClr val="000000"/>
                </a:solidFill>
                <a:effectLst/>
                <a:uLnTx/>
                <a:uFillTx/>
                <a:latin typeface="Prata"/>
                <a:sym typeface="Prata"/>
              </a:rPr>
              <a:t>ADMIN</a:t>
            </a:r>
          </a:p>
        </p:txBody>
      </p:sp>
      <p:sp>
        <p:nvSpPr>
          <p:cNvPr id="113" name="TextBox 112">
            <a:extLst>
              <a:ext uri="{FF2B5EF4-FFF2-40B4-BE49-F238E27FC236}">
                <a16:creationId xmlns:a16="http://schemas.microsoft.com/office/drawing/2014/main" id="{85B60C10-EE50-9EAE-47D7-6FEB0AA577FC}"/>
              </a:ext>
            </a:extLst>
          </p:cNvPr>
          <p:cNvSpPr txBox="1"/>
          <p:nvPr/>
        </p:nvSpPr>
        <p:spPr>
          <a:xfrm>
            <a:off x="11604947" y="4158011"/>
            <a:ext cx="4886861" cy="954107"/>
          </a:xfrm>
          <a:prstGeom prst="rect">
            <a:avLst/>
          </a:prstGeom>
          <a:noFill/>
        </p:spPr>
        <p:txBody>
          <a:bodyPr wrap="square">
            <a:spAutoFit/>
          </a:bodyPr>
          <a:lstStyle/>
          <a:p>
            <a:pPr marL="457200" indent="-457200">
              <a:buFont typeface="Arial" panose="020B0604020202020204" pitchFamily="34" charset="0"/>
              <a:buChar char="•"/>
            </a:pPr>
            <a:r>
              <a:rPr lang="en-US" sz="2800" dirty="0"/>
              <a:t>End user</a:t>
            </a:r>
          </a:p>
          <a:p>
            <a:pPr marL="457200" indent="-457200">
              <a:buFont typeface="Arial" panose="020B0604020202020204" pitchFamily="34" charset="0"/>
              <a:buChar char="•"/>
            </a:pPr>
            <a:r>
              <a:rPr lang="en-US" sz="2800" dirty="0"/>
              <a:t>Responsible for the system</a:t>
            </a:r>
          </a:p>
        </p:txBody>
      </p:sp>
      <p:grpSp>
        <p:nvGrpSpPr>
          <p:cNvPr id="129" name="Google Shape;11650;p84">
            <a:extLst>
              <a:ext uri="{FF2B5EF4-FFF2-40B4-BE49-F238E27FC236}">
                <a16:creationId xmlns:a16="http://schemas.microsoft.com/office/drawing/2014/main" id="{D7C41497-C10A-A050-1EAD-3065BFB9341A}"/>
              </a:ext>
            </a:extLst>
          </p:cNvPr>
          <p:cNvGrpSpPr/>
          <p:nvPr/>
        </p:nvGrpSpPr>
        <p:grpSpPr>
          <a:xfrm>
            <a:off x="2860844" y="5959715"/>
            <a:ext cx="1197864" cy="954107"/>
            <a:chOff x="7529411" y="2414659"/>
            <a:chExt cx="355863" cy="362292"/>
          </a:xfrm>
          <a:solidFill>
            <a:srgbClr val="000000"/>
          </a:solidFill>
        </p:grpSpPr>
        <p:sp>
          <p:nvSpPr>
            <p:cNvPr id="130" name="Google Shape;11651;p84">
              <a:extLst>
                <a:ext uri="{FF2B5EF4-FFF2-40B4-BE49-F238E27FC236}">
                  <a16:creationId xmlns:a16="http://schemas.microsoft.com/office/drawing/2014/main" id="{0BE6D2D2-E8C5-631C-FAD3-540632B52DBB}"/>
                </a:ext>
              </a:extLst>
            </p:cNvPr>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31" name="Google Shape;11652;p84">
              <a:extLst>
                <a:ext uri="{FF2B5EF4-FFF2-40B4-BE49-F238E27FC236}">
                  <a16:creationId xmlns:a16="http://schemas.microsoft.com/office/drawing/2014/main" id="{5A47140D-8AFA-0D16-DC30-46CACCADB4DD}"/>
                </a:ext>
              </a:extLst>
            </p:cNvPr>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32" name="Google Shape;11653;p84">
              <a:extLst>
                <a:ext uri="{FF2B5EF4-FFF2-40B4-BE49-F238E27FC236}">
                  <a16:creationId xmlns:a16="http://schemas.microsoft.com/office/drawing/2014/main" id="{EE9509EE-06FF-A9C3-C45B-7F9FE7615002}"/>
                </a:ext>
              </a:extLst>
            </p:cNvPr>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33" name="Google Shape;11654;p84">
              <a:extLst>
                <a:ext uri="{FF2B5EF4-FFF2-40B4-BE49-F238E27FC236}">
                  <a16:creationId xmlns:a16="http://schemas.microsoft.com/office/drawing/2014/main" id="{6532FF91-DE1D-837A-8A0A-B8147D6D9050}"/>
                </a:ext>
              </a:extLst>
            </p:cNvPr>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34" name="Google Shape;11655;p84">
              <a:extLst>
                <a:ext uri="{FF2B5EF4-FFF2-40B4-BE49-F238E27FC236}">
                  <a16:creationId xmlns:a16="http://schemas.microsoft.com/office/drawing/2014/main" id="{A509AE93-1DD5-295D-95E4-4E4CB86B43FD}"/>
                </a:ext>
              </a:extLst>
            </p:cNvPr>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35" name="Google Shape;11656;p84">
              <a:extLst>
                <a:ext uri="{FF2B5EF4-FFF2-40B4-BE49-F238E27FC236}">
                  <a16:creationId xmlns:a16="http://schemas.microsoft.com/office/drawing/2014/main" id="{CA7974D4-A69C-111A-EBF6-251FFD9FC575}"/>
                </a:ext>
              </a:extLst>
            </p:cNvPr>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36" name="Google Shape;11657;p84">
              <a:extLst>
                <a:ext uri="{FF2B5EF4-FFF2-40B4-BE49-F238E27FC236}">
                  <a16:creationId xmlns:a16="http://schemas.microsoft.com/office/drawing/2014/main" id="{AC027203-D304-D684-EBFE-E8CE2FF25580}"/>
                </a:ext>
              </a:extLst>
            </p:cNvPr>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37" name="Google Shape;11658;p84">
              <a:extLst>
                <a:ext uri="{FF2B5EF4-FFF2-40B4-BE49-F238E27FC236}">
                  <a16:creationId xmlns:a16="http://schemas.microsoft.com/office/drawing/2014/main" id="{E9DBAA6C-0442-39E6-D768-3A6941B3F284}"/>
                </a:ext>
              </a:extLst>
            </p:cNvPr>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38" name="Google Shape;11659;p84">
              <a:extLst>
                <a:ext uri="{FF2B5EF4-FFF2-40B4-BE49-F238E27FC236}">
                  <a16:creationId xmlns:a16="http://schemas.microsoft.com/office/drawing/2014/main" id="{ECD047B8-8141-187E-332F-678D339050F7}"/>
                </a:ext>
              </a:extLst>
            </p:cNvPr>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39" name="Google Shape;11660;p84">
              <a:extLst>
                <a:ext uri="{FF2B5EF4-FFF2-40B4-BE49-F238E27FC236}">
                  <a16:creationId xmlns:a16="http://schemas.microsoft.com/office/drawing/2014/main" id="{1D3B368D-F87E-CDC7-192B-CCE017659368}"/>
                </a:ext>
              </a:extLst>
            </p:cNvPr>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40" name="Google Shape;11661;p84">
              <a:extLst>
                <a:ext uri="{FF2B5EF4-FFF2-40B4-BE49-F238E27FC236}">
                  <a16:creationId xmlns:a16="http://schemas.microsoft.com/office/drawing/2014/main" id="{F6CCFF6F-C4C8-8996-AEDC-0CD8350A51FB}"/>
                </a:ext>
              </a:extLst>
            </p:cNvPr>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41" name="Google Shape;11662;p84">
              <a:extLst>
                <a:ext uri="{FF2B5EF4-FFF2-40B4-BE49-F238E27FC236}">
                  <a16:creationId xmlns:a16="http://schemas.microsoft.com/office/drawing/2014/main" id="{B9917AF9-4C0B-2CE2-1308-FCBDEFD4B0FF}"/>
                </a:ext>
              </a:extLst>
            </p:cNvPr>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grpSp>
      <p:sp>
        <p:nvSpPr>
          <p:cNvPr id="143" name="TextBox 142">
            <a:extLst>
              <a:ext uri="{FF2B5EF4-FFF2-40B4-BE49-F238E27FC236}">
                <a16:creationId xmlns:a16="http://schemas.microsoft.com/office/drawing/2014/main" id="{144FD7E2-E15C-EEFE-F86F-873E8650A82E}"/>
              </a:ext>
            </a:extLst>
          </p:cNvPr>
          <p:cNvSpPr txBox="1"/>
          <p:nvPr/>
        </p:nvSpPr>
        <p:spPr>
          <a:xfrm>
            <a:off x="11446686" y="7180278"/>
            <a:ext cx="2584283" cy="584775"/>
          </a:xfrm>
          <a:prstGeom prst="rect">
            <a:avLst/>
          </a:prstGeom>
          <a:noFill/>
        </p:spPr>
        <p:txBody>
          <a:bodyPr wrap="square">
            <a:spAutoFit/>
          </a:bodyPr>
          <a:lstStyle/>
          <a:p>
            <a:r>
              <a:rPr lang="en" sz="3200" dirty="0"/>
              <a:t>DEVELOPERS</a:t>
            </a:r>
            <a:endParaRPr lang="en-US" sz="3200" dirty="0"/>
          </a:p>
        </p:txBody>
      </p:sp>
      <p:sp>
        <p:nvSpPr>
          <p:cNvPr id="147" name="TextBox 146">
            <a:extLst>
              <a:ext uri="{FF2B5EF4-FFF2-40B4-BE49-F238E27FC236}">
                <a16:creationId xmlns:a16="http://schemas.microsoft.com/office/drawing/2014/main" id="{2F55B2A1-5654-553C-D25F-627A6D684646}"/>
              </a:ext>
            </a:extLst>
          </p:cNvPr>
          <p:cNvSpPr txBox="1"/>
          <p:nvPr/>
        </p:nvSpPr>
        <p:spPr>
          <a:xfrm>
            <a:off x="11604947" y="7765053"/>
            <a:ext cx="3514060" cy="1815882"/>
          </a:xfrm>
          <a:prstGeom prst="rect">
            <a:avLst/>
          </a:prstGeom>
          <a:noFill/>
        </p:spPr>
        <p:txBody>
          <a:bodyPr wrap="square">
            <a:spAutoFit/>
          </a:bodyPr>
          <a:lstStyle/>
          <a:p>
            <a:pPr marL="457200" marR="0" lvl="0" indent="-45720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Char char="•"/>
              <a:tabLst/>
              <a:defRPr/>
            </a:pPr>
            <a:r>
              <a:rPr kumimoji="0" lang="en-US" sz="2800" b="0" i="0" u="none" strike="noStrike" kern="0" cap="none" spc="0" normalizeH="0" baseline="0" noProof="0" dirty="0">
                <a:ln>
                  <a:noFill/>
                </a:ln>
                <a:solidFill>
                  <a:srgbClr val="000000"/>
                </a:solidFill>
                <a:effectLst/>
                <a:uLnTx/>
                <a:uFillTx/>
                <a:latin typeface="DM Sans"/>
                <a:sym typeface="DM Sans"/>
              </a:rPr>
              <a:t>Collect data</a:t>
            </a:r>
          </a:p>
          <a:p>
            <a:pPr marL="457200" marR="0" lvl="0" indent="-45720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Char char="•"/>
              <a:tabLst/>
              <a:defRPr/>
            </a:pPr>
            <a:r>
              <a:rPr kumimoji="0" lang="en-US" sz="2800" i="0" u="none" strike="noStrike" kern="0" cap="none" spc="0" normalizeH="0" baseline="0" noProof="0" dirty="0">
                <a:ln>
                  <a:noFill/>
                </a:ln>
                <a:solidFill>
                  <a:srgbClr val="000000"/>
                </a:solidFill>
                <a:effectLst/>
                <a:uLnTx/>
                <a:uFillTx/>
                <a:latin typeface="DM Sans"/>
                <a:sym typeface="DM Sans"/>
              </a:rPr>
              <a:t>Implement</a:t>
            </a:r>
          </a:p>
          <a:p>
            <a:pPr marL="457200" marR="0" lvl="0" indent="-45720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Char char="•"/>
              <a:tabLst/>
              <a:defRPr/>
            </a:pPr>
            <a:r>
              <a:rPr kumimoji="0" lang="en-US" sz="2800" i="0" u="none" strike="noStrike" kern="0" cap="none" spc="0" normalizeH="0" baseline="0" noProof="0" dirty="0">
                <a:ln>
                  <a:noFill/>
                </a:ln>
                <a:solidFill>
                  <a:srgbClr val="000000"/>
                </a:solidFill>
                <a:effectLst/>
                <a:uLnTx/>
                <a:uFillTx/>
                <a:latin typeface="DM Sans"/>
                <a:sym typeface="DM Sans"/>
              </a:rPr>
              <a:t>Test </a:t>
            </a:r>
          </a:p>
          <a:p>
            <a:pPr marL="457200" marR="0" lvl="0" indent="-45720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Char char="•"/>
              <a:tabLst/>
              <a:defRPr/>
            </a:pPr>
            <a:r>
              <a:rPr kumimoji="0" lang="en-US" sz="2800" b="0" i="0" u="none" strike="noStrike" kern="0" cap="none" spc="0" normalizeH="0" baseline="0" noProof="0" dirty="0">
                <a:ln>
                  <a:noFill/>
                </a:ln>
                <a:solidFill>
                  <a:srgbClr val="000000"/>
                </a:solidFill>
                <a:effectLst/>
                <a:uLnTx/>
                <a:uFillTx/>
                <a:latin typeface="DM Sans"/>
                <a:sym typeface="DM Sans"/>
              </a:rPr>
              <a:t>Maintain </a:t>
            </a:r>
          </a:p>
        </p:txBody>
      </p:sp>
      <p:grpSp>
        <p:nvGrpSpPr>
          <p:cNvPr id="174" name="Google Shape;11650;p84">
            <a:extLst>
              <a:ext uri="{FF2B5EF4-FFF2-40B4-BE49-F238E27FC236}">
                <a16:creationId xmlns:a16="http://schemas.microsoft.com/office/drawing/2014/main" id="{A96FA7B3-2F8A-11C1-8AC6-48D8620871E3}"/>
              </a:ext>
            </a:extLst>
          </p:cNvPr>
          <p:cNvGrpSpPr/>
          <p:nvPr/>
        </p:nvGrpSpPr>
        <p:grpSpPr>
          <a:xfrm>
            <a:off x="11729145" y="6181792"/>
            <a:ext cx="1197864" cy="954107"/>
            <a:chOff x="7529411" y="2414659"/>
            <a:chExt cx="355863" cy="362292"/>
          </a:xfrm>
          <a:solidFill>
            <a:srgbClr val="000000"/>
          </a:solidFill>
        </p:grpSpPr>
        <p:sp>
          <p:nvSpPr>
            <p:cNvPr id="175" name="Google Shape;11651;p84">
              <a:extLst>
                <a:ext uri="{FF2B5EF4-FFF2-40B4-BE49-F238E27FC236}">
                  <a16:creationId xmlns:a16="http://schemas.microsoft.com/office/drawing/2014/main" id="{7C052558-25A1-710E-FE7B-8D345F989B79}"/>
                </a:ext>
              </a:extLst>
            </p:cNvPr>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76" name="Google Shape;11652;p84">
              <a:extLst>
                <a:ext uri="{FF2B5EF4-FFF2-40B4-BE49-F238E27FC236}">
                  <a16:creationId xmlns:a16="http://schemas.microsoft.com/office/drawing/2014/main" id="{D15352C5-86EB-0D59-A484-21A4FF9A46FC}"/>
                </a:ext>
              </a:extLst>
            </p:cNvPr>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77" name="Google Shape;11653;p84">
              <a:extLst>
                <a:ext uri="{FF2B5EF4-FFF2-40B4-BE49-F238E27FC236}">
                  <a16:creationId xmlns:a16="http://schemas.microsoft.com/office/drawing/2014/main" id="{7DDCB97A-BF5B-8622-9688-4A3AFEC86DFD}"/>
                </a:ext>
              </a:extLst>
            </p:cNvPr>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78" name="Google Shape;11654;p84">
              <a:extLst>
                <a:ext uri="{FF2B5EF4-FFF2-40B4-BE49-F238E27FC236}">
                  <a16:creationId xmlns:a16="http://schemas.microsoft.com/office/drawing/2014/main" id="{8B3C9960-4E21-7D80-30FF-A9A3E3067FBB}"/>
                </a:ext>
              </a:extLst>
            </p:cNvPr>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79" name="Google Shape;11655;p84">
              <a:extLst>
                <a:ext uri="{FF2B5EF4-FFF2-40B4-BE49-F238E27FC236}">
                  <a16:creationId xmlns:a16="http://schemas.microsoft.com/office/drawing/2014/main" id="{1FEF33B5-C4AE-48C6-AD5A-5E5CD147D7C7}"/>
                </a:ext>
              </a:extLst>
            </p:cNvPr>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80" name="Google Shape;11656;p84">
              <a:extLst>
                <a:ext uri="{FF2B5EF4-FFF2-40B4-BE49-F238E27FC236}">
                  <a16:creationId xmlns:a16="http://schemas.microsoft.com/office/drawing/2014/main" id="{AE9CF297-B1C7-6432-8EBE-644BF10851AA}"/>
                </a:ext>
              </a:extLst>
            </p:cNvPr>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81" name="Google Shape;11657;p84">
              <a:extLst>
                <a:ext uri="{FF2B5EF4-FFF2-40B4-BE49-F238E27FC236}">
                  <a16:creationId xmlns:a16="http://schemas.microsoft.com/office/drawing/2014/main" id="{FDC9F66E-0A24-EFBF-E71C-0AA9E07B2367}"/>
                </a:ext>
              </a:extLst>
            </p:cNvPr>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82" name="Google Shape;11658;p84">
              <a:extLst>
                <a:ext uri="{FF2B5EF4-FFF2-40B4-BE49-F238E27FC236}">
                  <a16:creationId xmlns:a16="http://schemas.microsoft.com/office/drawing/2014/main" id="{C1BFC3FD-CA9B-B950-79B8-0AD7850A1017}"/>
                </a:ext>
              </a:extLst>
            </p:cNvPr>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83" name="Google Shape;11659;p84">
              <a:extLst>
                <a:ext uri="{FF2B5EF4-FFF2-40B4-BE49-F238E27FC236}">
                  <a16:creationId xmlns:a16="http://schemas.microsoft.com/office/drawing/2014/main" id="{37B35CA8-3CDB-9D24-34FD-E82AA8ED5B49}"/>
                </a:ext>
              </a:extLst>
            </p:cNvPr>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84" name="Google Shape;11660;p84">
              <a:extLst>
                <a:ext uri="{FF2B5EF4-FFF2-40B4-BE49-F238E27FC236}">
                  <a16:creationId xmlns:a16="http://schemas.microsoft.com/office/drawing/2014/main" id="{72EF67E1-154D-EC73-A0BB-0A8BA2D1CC75}"/>
                </a:ext>
              </a:extLst>
            </p:cNvPr>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85" name="Google Shape;11661;p84">
              <a:extLst>
                <a:ext uri="{FF2B5EF4-FFF2-40B4-BE49-F238E27FC236}">
                  <a16:creationId xmlns:a16="http://schemas.microsoft.com/office/drawing/2014/main" id="{191CAA0C-28E1-D2A5-D565-B943B7B7391F}"/>
                </a:ext>
              </a:extLst>
            </p:cNvPr>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sp>
          <p:nvSpPr>
            <p:cNvPr id="186" name="Google Shape;11662;p84">
              <a:extLst>
                <a:ext uri="{FF2B5EF4-FFF2-40B4-BE49-F238E27FC236}">
                  <a16:creationId xmlns:a16="http://schemas.microsoft.com/office/drawing/2014/main" id="{71EDECD4-E5C3-3753-4580-70FBF2F2E7F9}"/>
                </a:ext>
              </a:extLst>
            </p:cNvPr>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ln/>
          </p:spPr>
          <p:style>
            <a:lnRef idx="2">
              <a:schemeClr val="dk1">
                <a:shade val="15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3F3F3"/>
                </a:solidFill>
                <a:effectLst/>
                <a:uLnTx/>
                <a:uFillTx/>
                <a:latin typeface="Arial"/>
              </a:endParaRPr>
            </a:p>
          </p:txBody>
        </p:sp>
      </p:grpSp>
      <p:sp>
        <p:nvSpPr>
          <p:cNvPr id="188" name="TextBox 187">
            <a:extLst>
              <a:ext uri="{FF2B5EF4-FFF2-40B4-BE49-F238E27FC236}">
                <a16:creationId xmlns:a16="http://schemas.microsoft.com/office/drawing/2014/main" id="{4DE302A0-D660-6EE0-E357-2A1A1C00B69B}"/>
              </a:ext>
            </a:extLst>
          </p:cNvPr>
          <p:cNvSpPr txBox="1"/>
          <p:nvPr/>
        </p:nvSpPr>
        <p:spPr>
          <a:xfrm>
            <a:off x="2135433" y="7063686"/>
            <a:ext cx="2763802" cy="584775"/>
          </a:xfrm>
          <a:prstGeom prst="rect">
            <a:avLst/>
          </a:prstGeom>
          <a:noFill/>
        </p:spPr>
        <p:txBody>
          <a:bodyPr wrap="square">
            <a:spAutoFit/>
          </a:bodyPr>
          <a:lstStyle/>
          <a:p>
            <a:r>
              <a:rPr lang="en" sz="3200" dirty="0"/>
              <a:t>Instructors/TAs</a:t>
            </a:r>
            <a:endParaRPr lang="en-US" sz="3200" dirty="0"/>
          </a:p>
        </p:txBody>
      </p:sp>
      <p:sp>
        <p:nvSpPr>
          <p:cNvPr id="190" name="TextBox 189">
            <a:extLst>
              <a:ext uri="{FF2B5EF4-FFF2-40B4-BE49-F238E27FC236}">
                <a16:creationId xmlns:a16="http://schemas.microsoft.com/office/drawing/2014/main" id="{847D2545-A7EF-10F3-8DCB-113828AAC507}"/>
              </a:ext>
            </a:extLst>
          </p:cNvPr>
          <p:cNvSpPr txBox="1"/>
          <p:nvPr/>
        </p:nvSpPr>
        <p:spPr>
          <a:xfrm>
            <a:off x="2135433" y="7766059"/>
            <a:ext cx="7086600" cy="954107"/>
          </a:xfrm>
          <a:prstGeom prst="rect">
            <a:avLst/>
          </a:prstGeom>
          <a:noFill/>
        </p:spPr>
        <p:txBody>
          <a:bodyPr wrap="square">
            <a:spAutoFit/>
          </a:bodyPr>
          <a:lstStyle/>
          <a:p>
            <a:pPr marL="342900" indent="-342900">
              <a:buFont typeface="Arial" panose="020B0604020202020204" pitchFamily="34" charset="0"/>
              <a:buChar char="•"/>
            </a:pPr>
            <a:r>
              <a:rPr lang="en-US" sz="2800" dirty="0"/>
              <a:t>End user</a:t>
            </a:r>
          </a:p>
          <a:p>
            <a:pPr marL="342900" indent="-342900">
              <a:buFont typeface="Arial" panose="020B0604020202020204" pitchFamily="34" charset="0"/>
              <a:buChar char="•"/>
            </a:pPr>
            <a:r>
              <a:rPr lang="en-US" sz="2800" dirty="0"/>
              <a:t>Responsible for the system(verify brands)</a:t>
            </a:r>
          </a:p>
        </p:txBody>
      </p:sp>
      <p:sp>
        <p:nvSpPr>
          <p:cNvPr id="192" name="TextBox 191">
            <a:extLst>
              <a:ext uri="{FF2B5EF4-FFF2-40B4-BE49-F238E27FC236}">
                <a16:creationId xmlns:a16="http://schemas.microsoft.com/office/drawing/2014/main" id="{18428CCD-BE15-AD6F-7F42-14472CB878F6}"/>
              </a:ext>
            </a:extLst>
          </p:cNvPr>
          <p:cNvSpPr txBox="1"/>
          <p:nvPr/>
        </p:nvSpPr>
        <p:spPr>
          <a:xfrm>
            <a:off x="5105399" y="977296"/>
            <a:ext cx="5992907" cy="1323439"/>
          </a:xfrm>
          <a:prstGeom prst="rect">
            <a:avLst/>
          </a:prstGeom>
          <a:noFill/>
        </p:spPr>
        <p:txBody>
          <a:bodyPr wrap="square">
            <a:spAutoFit/>
          </a:bodyPr>
          <a:lstStyle/>
          <a:p>
            <a:pPr algn="ctr"/>
            <a:r>
              <a:rPr lang="en" sz="8000" b="1" dirty="0"/>
              <a:t>Stakeholders</a:t>
            </a:r>
            <a:endParaRPr lang="en-US" sz="4400" b="1" dirty="0"/>
          </a:p>
        </p:txBody>
      </p:sp>
    </p:spTree>
    <p:extLst>
      <p:ext uri="{BB962C8B-B14F-4D97-AF65-F5344CB8AC3E}">
        <p14:creationId xmlns:p14="http://schemas.microsoft.com/office/powerpoint/2010/main" val="28927997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4" name="Rectangle 2063">
            <a:extLst>
              <a:ext uri="{FF2B5EF4-FFF2-40B4-BE49-F238E27FC236}">
                <a16:creationId xmlns:a16="http://schemas.microsoft.com/office/drawing/2014/main" id="{B5A8AFA4-5C32-4100-9C6D-839A47E15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6" name="Rectangle 2065">
            <a:extLst>
              <a:ext uri="{FF2B5EF4-FFF2-40B4-BE49-F238E27FC236}">
                <a16:creationId xmlns:a16="http://schemas.microsoft.com/office/drawing/2014/main" id="{96B5F253-7949-47C2-9DBD-1570ECDA2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698" y="1028700"/>
            <a:ext cx="8132555" cy="82296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C0C569E-C8C2-694A-BF56-990613C9941C}"/>
              </a:ext>
            </a:extLst>
          </p:cNvPr>
          <p:cNvSpPr txBox="1"/>
          <p:nvPr/>
        </p:nvSpPr>
        <p:spPr>
          <a:xfrm>
            <a:off x="638071" y="1441898"/>
            <a:ext cx="5167422" cy="3722594"/>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000" b="1" dirty="0">
                <a:solidFill>
                  <a:srgbClr val="595959"/>
                </a:solidFill>
                <a:latin typeface="+mj-lt"/>
                <a:ea typeface="+mj-ea"/>
                <a:cs typeface="+mj-cs"/>
              </a:rPr>
              <a:t>Use Case Diagram</a:t>
            </a:r>
          </a:p>
        </p:txBody>
      </p:sp>
      <p:pic>
        <p:nvPicPr>
          <p:cNvPr id="2052" name="Picture 4">
            <a:extLst>
              <a:ext uri="{FF2B5EF4-FFF2-40B4-BE49-F238E27FC236}">
                <a16:creationId xmlns:a16="http://schemas.microsoft.com/office/drawing/2014/main" id="{8A5DCE29-2FA6-4ACC-89F7-3D9902136844}"/>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1142"/>
          <a:stretch/>
        </p:blipFill>
        <p:spPr bwMode="auto">
          <a:xfrm>
            <a:off x="5486400" y="266700"/>
            <a:ext cx="11790154" cy="990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7647717"/>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3A8CEE-1B39-43B0-4460-E4345EBD40E4}"/>
              </a:ext>
            </a:extLst>
          </p:cNvPr>
          <p:cNvSpPr txBox="1"/>
          <p:nvPr/>
        </p:nvSpPr>
        <p:spPr>
          <a:xfrm>
            <a:off x="458787" y="495300"/>
            <a:ext cx="3276600" cy="769441"/>
          </a:xfrm>
          <a:prstGeom prst="rect">
            <a:avLst/>
          </a:prstGeom>
          <a:noFill/>
        </p:spPr>
        <p:txBody>
          <a:bodyPr wrap="square">
            <a:spAutoFit/>
          </a:bodyPr>
          <a:lstStyle/>
          <a:p>
            <a:r>
              <a:rPr lang="en" sz="4400" b="1" dirty="0"/>
              <a:t>ERD</a:t>
            </a:r>
            <a:endParaRPr lang="en-US" sz="4400" b="1" dirty="0"/>
          </a:p>
        </p:txBody>
      </p:sp>
      <p:pic>
        <p:nvPicPr>
          <p:cNvPr id="1034" name="Picture 10">
            <a:extLst>
              <a:ext uri="{FF2B5EF4-FFF2-40B4-BE49-F238E27FC236}">
                <a16:creationId xmlns:a16="http://schemas.microsoft.com/office/drawing/2014/main" id="{2181A00B-3AB2-2E23-2BF8-12C5AE8DC15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67000" y="114300"/>
            <a:ext cx="15316200" cy="1028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000133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352EB-364A-990A-ABAF-FC1C17F8F866}"/>
            </a:ext>
          </a:extLst>
        </p:cNvPr>
        <p:cNvGrpSpPr/>
        <p:nvPr/>
      </p:nvGrpSpPr>
      <p:grpSpPr>
        <a:xfrm>
          <a:off x="0" y="0"/>
          <a:ext cx="0" cy="0"/>
          <a:chOff x="0" y="0"/>
          <a:chExt cx="0" cy="0"/>
        </a:xfrm>
      </p:grpSpPr>
      <p:pic>
        <p:nvPicPr>
          <p:cNvPr id="5" name="Picture 4" descr="A pink pen on a white surface&#10;&#10;Description automatically generated">
            <a:extLst>
              <a:ext uri="{FF2B5EF4-FFF2-40B4-BE49-F238E27FC236}">
                <a16:creationId xmlns:a16="http://schemas.microsoft.com/office/drawing/2014/main" id="{CBE9E060-07DF-71BB-B6BE-F2AE9D80CD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8" name="TextBox 7">
            <a:extLst>
              <a:ext uri="{FF2B5EF4-FFF2-40B4-BE49-F238E27FC236}">
                <a16:creationId xmlns:a16="http://schemas.microsoft.com/office/drawing/2014/main" id="{EFCC0932-F8FF-A8FF-673C-1A0CC1DC7361}"/>
              </a:ext>
            </a:extLst>
          </p:cNvPr>
          <p:cNvSpPr txBox="1"/>
          <p:nvPr/>
        </p:nvSpPr>
        <p:spPr>
          <a:xfrm>
            <a:off x="3733800" y="4223949"/>
            <a:ext cx="9144000" cy="1231363"/>
          </a:xfrm>
          <a:prstGeom prst="rect">
            <a:avLst/>
          </a:prstGeom>
          <a:noFill/>
        </p:spPr>
        <p:txBody>
          <a:bodyPr wrap="square">
            <a:spAutoFit/>
          </a:bodyPr>
          <a:lstStyle/>
          <a:p>
            <a:pPr marL="0" marR="0" lvl="0" indent="0" algn="l" defTabSz="914400" rtl="0" eaLnBrk="1" fontAlgn="auto" latinLnBrk="0" hangingPunct="1">
              <a:lnSpc>
                <a:spcPts val="8800"/>
              </a:lnSpc>
              <a:spcBef>
                <a:spcPts val="0"/>
              </a:spcBef>
              <a:spcAft>
                <a:spcPts val="0"/>
              </a:spcAft>
              <a:buClrTx/>
              <a:buSzTx/>
              <a:buFontTx/>
              <a:buNone/>
              <a:tabLst/>
              <a:defRPr/>
            </a:pPr>
            <a:r>
              <a:rPr kumimoji="0" lang="en-US" sz="8000" b="0" i="0" u="none" strike="noStrike" kern="1200" cap="none" spc="0" normalizeH="0" baseline="0" noProof="0" dirty="0">
                <a:ln>
                  <a:noFill/>
                </a:ln>
                <a:solidFill>
                  <a:srgbClr val="000000"/>
                </a:solidFill>
                <a:effectLst/>
                <a:uLnTx/>
                <a:uFillTx/>
                <a:latin typeface="Marta Bold"/>
                <a:ea typeface="+mn-ea"/>
                <a:cs typeface="+mn-cs"/>
              </a:rPr>
              <a:t>Time Plan</a:t>
            </a:r>
          </a:p>
        </p:txBody>
      </p:sp>
      <p:sp>
        <p:nvSpPr>
          <p:cNvPr id="4" name="TextBox 3">
            <a:extLst>
              <a:ext uri="{FF2B5EF4-FFF2-40B4-BE49-F238E27FC236}">
                <a16:creationId xmlns:a16="http://schemas.microsoft.com/office/drawing/2014/main" id="{D9D4A74F-3D07-A1EC-B6C1-D5C938CDF7CE}"/>
              </a:ext>
            </a:extLst>
          </p:cNvPr>
          <p:cNvSpPr txBox="1"/>
          <p:nvPr/>
        </p:nvSpPr>
        <p:spPr>
          <a:xfrm>
            <a:off x="3747654" y="2171700"/>
            <a:ext cx="900545" cy="1169551"/>
          </a:xfrm>
          <a:prstGeom prst="rect">
            <a:avLst/>
          </a:prstGeom>
          <a:noFill/>
        </p:spPr>
        <p:txBody>
          <a:bodyPr wrap="square">
            <a:spAutoFit/>
          </a:bodyPr>
          <a:lstStyle/>
          <a:p>
            <a:pPr marL="0" marR="0" lvl="0" indent="0" algn="l" defTabSz="914400" rtl="0" eaLnBrk="1" fontAlgn="auto" latinLnBrk="0" hangingPunct="1">
              <a:lnSpc>
                <a:spcPts val="8800"/>
              </a:lnSpc>
              <a:spcBef>
                <a:spcPts val="0"/>
              </a:spcBef>
              <a:spcAft>
                <a:spcPts val="0"/>
              </a:spcAft>
              <a:buClrTx/>
              <a:buSzTx/>
              <a:buFontTx/>
              <a:buNone/>
              <a:tabLst/>
              <a:defRPr/>
            </a:pPr>
            <a:r>
              <a:rPr kumimoji="0" lang="en-US" sz="6000" b="1" i="0" u="sng" strike="noStrike" kern="1200" cap="none" spc="0" normalizeH="0" baseline="0" noProof="0" dirty="0">
                <a:ln>
                  <a:noFill/>
                </a:ln>
                <a:solidFill>
                  <a:srgbClr val="000000"/>
                </a:solidFill>
                <a:effectLst/>
                <a:uLnTx/>
                <a:uFillTx/>
                <a:latin typeface="Mistral" panose="03090702030407020403" pitchFamily="66" charset="0"/>
              </a:rPr>
              <a:t>04</a:t>
            </a:r>
          </a:p>
        </p:txBody>
      </p:sp>
    </p:spTree>
    <p:extLst>
      <p:ext uri="{BB962C8B-B14F-4D97-AF65-F5344CB8AC3E}">
        <p14:creationId xmlns:p14="http://schemas.microsoft.com/office/powerpoint/2010/main" val="1096368835"/>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0A4BDCC-BBAF-B08E-F8D6-24C7580E5760}"/>
              </a:ext>
            </a:extLst>
          </p:cNvPr>
          <p:cNvPicPr>
            <a:picLocks noChangeAspect="1"/>
          </p:cNvPicPr>
          <p:nvPr/>
        </p:nvPicPr>
        <p:blipFill>
          <a:blip r:embed="rId2"/>
          <a:stretch>
            <a:fillRect/>
          </a:stretch>
        </p:blipFill>
        <p:spPr>
          <a:xfrm>
            <a:off x="0" y="1333500"/>
            <a:ext cx="18288000" cy="8731325"/>
          </a:xfrm>
          <a:prstGeom prst="rect">
            <a:avLst/>
          </a:prstGeom>
        </p:spPr>
      </p:pic>
      <p:sp>
        <p:nvSpPr>
          <p:cNvPr id="4" name="TextBox 3">
            <a:extLst>
              <a:ext uri="{FF2B5EF4-FFF2-40B4-BE49-F238E27FC236}">
                <a16:creationId xmlns:a16="http://schemas.microsoft.com/office/drawing/2014/main" id="{922BD2A6-D3DA-E553-7EE4-27045EC57DA7}"/>
              </a:ext>
            </a:extLst>
          </p:cNvPr>
          <p:cNvSpPr txBox="1"/>
          <p:nvPr/>
        </p:nvSpPr>
        <p:spPr>
          <a:xfrm>
            <a:off x="228600" y="114300"/>
            <a:ext cx="9144000" cy="1085041"/>
          </a:xfrm>
          <a:prstGeom prst="rect">
            <a:avLst/>
          </a:prstGeom>
          <a:noFill/>
        </p:spPr>
        <p:txBody>
          <a:bodyPr wrap="square">
            <a:spAutoFit/>
          </a:bodyPr>
          <a:lstStyle/>
          <a:p>
            <a:pPr marL="0" marR="0" lvl="0" indent="0" algn="l" defTabSz="914400" rtl="0" eaLnBrk="1" fontAlgn="auto" latinLnBrk="0" hangingPunct="1">
              <a:lnSpc>
                <a:spcPts val="88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00000"/>
                </a:solidFill>
                <a:effectLst/>
                <a:uLnTx/>
                <a:uFillTx/>
                <a:latin typeface="Marta Bold"/>
                <a:ea typeface="+mn-ea"/>
                <a:cs typeface="+mn-cs"/>
              </a:rPr>
              <a:t>Time Plan</a:t>
            </a:r>
          </a:p>
        </p:txBody>
      </p:sp>
    </p:spTree>
    <p:extLst>
      <p:ext uri="{BB962C8B-B14F-4D97-AF65-F5344CB8AC3E}">
        <p14:creationId xmlns:p14="http://schemas.microsoft.com/office/powerpoint/2010/main" val="1275726814"/>
      </p:ext>
    </p:extLst>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963522-7EC3-1633-CEBC-76B17E4DA698}"/>
            </a:ext>
          </a:extLst>
        </p:cNvPr>
        <p:cNvGrpSpPr/>
        <p:nvPr/>
      </p:nvGrpSpPr>
      <p:grpSpPr>
        <a:xfrm>
          <a:off x="0" y="0"/>
          <a:ext cx="0" cy="0"/>
          <a:chOff x="0" y="0"/>
          <a:chExt cx="0" cy="0"/>
        </a:xfrm>
      </p:grpSpPr>
      <p:pic>
        <p:nvPicPr>
          <p:cNvPr id="5" name="Picture 4" descr="A pink pen on a white surface&#10;&#10;Description automatically generated">
            <a:extLst>
              <a:ext uri="{FF2B5EF4-FFF2-40B4-BE49-F238E27FC236}">
                <a16:creationId xmlns:a16="http://schemas.microsoft.com/office/drawing/2014/main" id="{17082153-5337-0C5F-3AB8-F48D6A665A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8" name="TextBox 7">
            <a:extLst>
              <a:ext uri="{FF2B5EF4-FFF2-40B4-BE49-F238E27FC236}">
                <a16:creationId xmlns:a16="http://schemas.microsoft.com/office/drawing/2014/main" id="{D4C42847-9C71-3568-E2F3-0E97B066CFFE}"/>
              </a:ext>
            </a:extLst>
          </p:cNvPr>
          <p:cNvSpPr txBox="1"/>
          <p:nvPr/>
        </p:nvSpPr>
        <p:spPr>
          <a:xfrm>
            <a:off x="3733800" y="4223949"/>
            <a:ext cx="9144000" cy="1231363"/>
          </a:xfrm>
          <a:prstGeom prst="rect">
            <a:avLst/>
          </a:prstGeom>
          <a:noFill/>
        </p:spPr>
        <p:txBody>
          <a:bodyPr wrap="square">
            <a:spAutoFit/>
          </a:bodyPr>
          <a:lstStyle/>
          <a:p>
            <a:pPr>
              <a:lnSpc>
                <a:spcPct val="90000"/>
              </a:lnSpc>
              <a:spcBef>
                <a:spcPct val="0"/>
              </a:spcBef>
              <a:spcAft>
                <a:spcPts val="600"/>
              </a:spcAft>
            </a:pPr>
            <a:r>
              <a:rPr lang="en-US" sz="8000" b="1" kern="1200" dirty="0">
                <a:solidFill>
                  <a:schemeClr val="tx1"/>
                </a:solidFill>
                <a:latin typeface="+mj-lt"/>
                <a:ea typeface="+mj-ea"/>
                <a:cs typeface="+mj-cs"/>
              </a:rPr>
              <a:t>Conclusion</a:t>
            </a:r>
          </a:p>
        </p:txBody>
      </p:sp>
      <p:sp>
        <p:nvSpPr>
          <p:cNvPr id="4" name="TextBox 3">
            <a:extLst>
              <a:ext uri="{FF2B5EF4-FFF2-40B4-BE49-F238E27FC236}">
                <a16:creationId xmlns:a16="http://schemas.microsoft.com/office/drawing/2014/main" id="{2E201D7F-B9FC-661B-7B9B-096BF7F2738F}"/>
              </a:ext>
            </a:extLst>
          </p:cNvPr>
          <p:cNvSpPr txBox="1"/>
          <p:nvPr/>
        </p:nvSpPr>
        <p:spPr>
          <a:xfrm>
            <a:off x="3747654" y="2171700"/>
            <a:ext cx="900545" cy="1169551"/>
          </a:xfrm>
          <a:prstGeom prst="rect">
            <a:avLst/>
          </a:prstGeom>
          <a:noFill/>
        </p:spPr>
        <p:txBody>
          <a:bodyPr wrap="square">
            <a:spAutoFit/>
          </a:bodyPr>
          <a:lstStyle/>
          <a:p>
            <a:pPr marL="0" marR="0" lvl="0" indent="0" algn="l" defTabSz="914400" rtl="0" eaLnBrk="1" fontAlgn="auto" latinLnBrk="0" hangingPunct="1">
              <a:lnSpc>
                <a:spcPts val="8800"/>
              </a:lnSpc>
              <a:spcBef>
                <a:spcPts val="0"/>
              </a:spcBef>
              <a:spcAft>
                <a:spcPts val="0"/>
              </a:spcAft>
              <a:buClrTx/>
              <a:buSzTx/>
              <a:buFontTx/>
              <a:buNone/>
              <a:tabLst/>
              <a:defRPr/>
            </a:pPr>
            <a:r>
              <a:rPr kumimoji="0" lang="en-US" sz="6000" b="1" i="0" u="sng" strike="noStrike" kern="1200" cap="none" spc="0" normalizeH="0" baseline="0" noProof="0" dirty="0">
                <a:ln>
                  <a:noFill/>
                </a:ln>
                <a:solidFill>
                  <a:srgbClr val="000000"/>
                </a:solidFill>
                <a:effectLst/>
                <a:uLnTx/>
                <a:uFillTx/>
                <a:latin typeface="Mistral" panose="03090702030407020403" pitchFamily="66" charset="0"/>
              </a:rPr>
              <a:t>05</a:t>
            </a:r>
          </a:p>
        </p:txBody>
      </p:sp>
    </p:spTree>
    <p:extLst>
      <p:ext uri="{BB962C8B-B14F-4D97-AF65-F5344CB8AC3E}">
        <p14:creationId xmlns:p14="http://schemas.microsoft.com/office/powerpoint/2010/main" val="249177726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Slide Background">
            <a:extLst>
              <a:ext uri="{FF2B5EF4-FFF2-40B4-BE49-F238E27FC236}">
                <a16:creationId xmlns:a16="http://schemas.microsoft.com/office/drawing/2014/main" id="{9165109B-7036-4613-93D4-579E77F6E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B865D03-4C9D-9E96-152E-B18164FA86F4}"/>
              </a:ext>
            </a:extLst>
          </p:cNvPr>
          <p:cNvSpPr txBox="1"/>
          <p:nvPr/>
        </p:nvSpPr>
        <p:spPr>
          <a:xfrm>
            <a:off x="1142703" y="1288473"/>
            <a:ext cx="4740511" cy="772939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5400" b="1" kern="1200" dirty="0">
                <a:solidFill>
                  <a:schemeClr val="tx1"/>
                </a:solidFill>
                <a:latin typeface="+mj-lt"/>
                <a:ea typeface="+mj-ea"/>
                <a:cs typeface="+mj-cs"/>
              </a:rPr>
              <a:t>Conclusion</a:t>
            </a:r>
          </a:p>
        </p:txBody>
      </p:sp>
      <p:sp useBgFill="1">
        <p:nvSpPr>
          <p:cNvPr id="20" name="Rectangle 19">
            <a:extLst>
              <a:ext uri="{FF2B5EF4-FFF2-40B4-BE49-F238E27FC236}">
                <a16:creationId xmlns:a16="http://schemas.microsoft.com/office/drawing/2014/main" id="{43E8FEA2-54EE-4F84-B5DB-A055A7D80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05060" y="0"/>
            <a:ext cx="11182941" cy="10287000"/>
          </a:xfrm>
          <a:prstGeom prst="rect">
            <a:avLst/>
          </a:prstGeom>
          <a:ln>
            <a:noFill/>
          </a:ln>
          <a:effectLst>
            <a:outerShdw blurRad="317500" dist="228600" dir="798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1" name="TextBox 2">
            <a:extLst>
              <a:ext uri="{FF2B5EF4-FFF2-40B4-BE49-F238E27FC236}">
                <a16:creationId xmlns:a16="http://schemas.microsoft.com/office/drawing/2014/main" id="{CD84C144-B33D-39C8-BCC5-81A2DAFD79F7}"/>
              </a:ext>
            </a:extLst>
          </p:cNvPr>
          <p:cNvGraphicFramePr/>
          <p:nvPr>
            <p:extLst>
              <p:ext uri="{D42A27DB-BD31-4B8C-83A1-F6EECF244321}">
                <p14:modId xmlns:p14="http://schemas.microsoft.com/office/powerpoint/2010/main" val="1276457386"/>
              </p:ext>
            </p:extLst>
          </p:nvPr>
        </p:nvGraphicFramePr>
        <p:xfrm>
          <a:off x="5643648" y="647700"/>
          <a:ext cx="11182941" cy="86820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34784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25264">
            <a:off x="-874357" y="-1800798"/>
            <a:ext cx="20036714" cy="13888595"/>
          </a:xfrm>
          <a:custGeom>
            <a:avLst/>
            <a:gdLst/>
            <a:ahLst/>
            <a:cxnLst/>
            <a:rect l="l" t="t" r="r" b="b"/>
            <a:pathLst>
              <a:path w="20036714" h="13888595">
                <a:moveTo>
                  <a:pt x="2154194" y="0"/>
                </a:moveTo>
                <a:lnTo>
                  <a:pt x="20036714" y="3829678"/>
                </a:lnTo>
                <a:lnTo>
                  <a:pt x="17882520" y="13888596"/>
                </a:lnTo>
                <a:lnTo>
                  <a:pt x="0" y="10058918"/>
                </a:lnTo>
                <a:lnTo>
                  <a:pt x="2154194" y="0"/>
                </a:lnTo>
                <a:close/>
              </a:path>
            </a:pathLst>
          </a:custGeom>
          <a:blipFill>
            <a:blip r:embed="rId2"/>
            <a:stretch>
              <a:fillRect l="-35975" t="-5704" r="-3608" b="-45326"/>
            </a:stretch>
          </a:blipFill>
        </p:spPr>
        <p:txBody>
          <a:bodyPr/>
          <a:lstStyle/>
          <a:p>
            <a:endParaRPr lang="en-US" dirty="0"/>
          </a:p>
        </p:txBody>
      </p:sp>
      <p:sp>
        <p:nvSpPr>
          <p:cNvPr id="3" name="TextBox 3"/>
          <p:cNvSpPr txBox="1"/>
          <p:nvPr/>
        </p:nvSpPr>
        <p:spPr>
          <a:xfrm>
            <a:off x="3337384" y="1102233"/>
            <a:ext cx="6721548" cy="805815"/>
          </a:xfrm>
          <a:prstGeom prst="rect">
            <a:avLst/>
          </a:prstGeom>
        </p:spPr>
        <p:txBody>
          <a:bodyPr lIns="0" tIns="0" rIns="0" bIns="0" rtlCol="0" anchor="t">
            <a:spAutoFit/>
          </a:bodyPr>
          <a:lstStyle/>
          <a:p>
            <a:pPr marL="0" lvl="0" indent="0" algn="l">
              <a:lnSpc>
                <a:spcPts val="5759"/>
              </a:lnSpc>
              <a:spcBef>
                <a:spcPct val="0"/>
              </a:spcBef>
            </a:pPr>
            <a:r>
              <a:rPr lang="en-US" sz="6399" u="none" strike="noStrike">
                <a:solidFill>
                  <a:srgbClr val="000000"/>
                </a:solidFill>
                <a:latin typeface="Marta Bold"/>
              </a:rPr>
              <a:t>EDUOLOGY LMS</a:t>
            </a:r>
          </a:p>
        </p:txBody>
      </p:sp>
      <p:sp>
        <p:nvSpPr>
          <p:cNvPr id="4" name="Freeform 4" descr="Freehand Pen Scribble"/>
          <p:cNvSpPr/>
          <p:nvPr/>
        </p:nvSpPr>
        <p:spPr>
          <a:xfrm>
            <a:off x="14662150" y="8933656"/>
            <a:ext cx="2597150" cy="649288"/>
          </a:xfrm>
          <a:custGeom>
            <a:avLst/>
            <a:gdLst/>
            <a:ahLst/>
            <a:cxnLst/>
            <a:rect l="l" t="t" r="r" b="b"/>
            <a:pathLst>
              <a:path w="2597150" h="649288">
                <a:moveTo>
                  <a:pt x="0" y="0"/>
                </a:moveTo>
                <a:lnTo>
                  <a:pt x="2597150" y="0"/>
                </a:lnTo>
                <a:lnTo>
                  <a:pt x="2597150" y="649288"/>
                </a:lnTo>
                <a:lnTo>
                  <a:pt x="0" y="649288"/>
                </a:lnTo>
                <a:lnTo>
                  <a:pt x="0" y="0"/>
                </a:lnTo>
                <a:close/>
              </a:path>
            </a:pathLst>
          </a:custGeom>
          <a:blipFill>
            <a:blip r:embed="rId3">
              <a:extLst>
                <a:ext uri="{96DAC541-7B7A-43D3-8B79-37D633B846F1}">
                  <asvg:svgBlip xmlns:asvg="http://schemas.microsoft.com/office/drawing/2016/SVG/main" r:embed="rId4"/>
                </a:ext>
              </a:extLst>
            </a:blip>
            <a:stretch>
              <a:fillRect l="-182" r="-182"/>
            </a:stretch>
          </a:blipFill>
        </p:spPr>
        <p:txBody>
          <a:bodyPr/>
          <a:lstStyle/>
          <a:p>
            <a:endParaRPr lang="en-US"/>
          </a:p>
        </p:txBody>
      </p:sp>
      <p:sp>
        <p:nvSpPr>
          <p:cNvPr id="5" name="Freeform 5"/>
          <p:cNvSpPr/>
          <p:nvPr/>
        </p:nvSpPr>
        <p:spPr>
          <a:xfrm>
            <a:off x="183697" y="157454"/>
            <a:ext cx="2462222" cy="2267580"/>
          </a:xfrm>
          <a:custGeom>
            <a:avLst/>
            <a:gdLst/>
            <a:ahLst/>
            <a:cxnLst/>
            <a:rect l="l" t="t" r="r" b="b"/>
            <a:pathLst>
              <a:path w="2462222" h="2267580">
                <a:moveTo>
                  <a:pt x="0" y="0"/>
                </a:moveTo>
                <a:lnTo>
                  <a:pt x="2462222" y="0"/>
                </a:lnTo>
                <a:lnTo>
                  <a:pt x="2462222" y="2267581"/>
                </a:lnTo>
                <a:lnTo>
                  <a:pt x="0" y="2267581"/>
                </a:lnTo>
                <a:lnTo>
                  <a:pt x="0" y="0"/>
                </a:lnTo>
                <a:close/>
              </a:path>
            </a:pathLst>
          </a:custGeom>
          <a:blipFill>
            <a:blip r:embed="rId5"/>
            <a:stretch>
              <a:fillRect/>
            </a:stretch>
          </a:blipFill>
        </p:spPr>
        <p:txBody>
          <a:bodyPr/>
          <a:lstStyle/>
          <a:p>
            <a:endParaRPr lang="en-US"/>
          </a:p>
        </p:txBody>
      </p:sp>
      <p:sp>
        <p:nvSpPr>
          <p:cNvPr id="6" name="TextBox 6"/>
          <p:cNvSpPr txBox="1"/>
          <p:nvPr/>
        </p:nvSpPr>
        <p:spPr>
          <a:xfrm>
            <a:off x="2780208" y="2105544"/>
            <a:ext cx="7835900" cy="2281137"/>
          </a:xfrm>
          <a:prstGeom prst="rect">
            <a:avLst/>
          </a:prstGeom>
        </p:spPr>
        <p:txBody>
          <a:bodyPr lIns="0" tIns="0" rIns="0" bIns="0" rtlCol="0" anchor="t">
            <a:spAutoFit/>
          </a:bodyPr>
          <a:lstStyle/>
          <a:p>
            <a:pPr marL="0" lvl="0" indent="0" algn="ctr">
              <a:lnSpc>
                <a:spcPts val="4480"/>
              </a:lnSpc>
            </a:pPr>
            <a:r>
              <a:rPr lang="en-US" sz="4400" u="none" strike="noStrike" dirty="0">
                <a:solidFill>
                  <a:srgbClr val="000000"/>
                </a:solidFill>
                <a:latin typeface="Gabriola" panose="04040605051002020D02" pitchFamily="82" charset="0"/>
              </a:rPr>
              <a:t>Supervised by</a:t>
            </a:r>
          </a:p>
          <a:p>
            <a:pPr marL="0" lvl="0" indent="0" algn="ctr">
              <a:lnSpc>
                <a:spcPts val="4480"/>
              </a:lnSpc>
            </a:pPr>
            <a:r>
              <a:rPr lang="en-US" sz="4400" u="none" strike="noStrike" dirty="0">
                <a:solidFill>
                  <a:srgbClr val="000000"/>
                </a:solidFill>
                <a:latin typeface="Gabriola" panose="04040605051002020D02" pitchFamily="82" charset="0"/>
              </a:rPr>
              <a:t>Dr. Basher Youssef</a:t>
            </a:r>
          </a:p>
          <a:p>
            <a:pPr marL="0" lvl="0" indent="0" algn="ctr">
              <a:lnSpc>
                <a:spcPts val="4480"/>
              </a:lnSpc>
            </a:pPr>
            <a:r>
              <a:rPr lang="en-US" sz="4400" u="none" strike="noStrike" dirty="0">
                <a:solidFill>
                  <a:srgbClr val="000000"/>
                </a:solidFill>
                <a:latin typeface="Gabriola" panose="04040605051002020D02" pitchFamily="82" charset="0"/>
              </a:rPr>
              <a:t>TA. Tasneem</a:t>
            </a:r>
          </a:p>
          <a:p>
            <a:pPr marL="0" lvl="0" indent="0" algn="ctr">
              <a:lnSpc>
                <a:spcPts val="4480"/>
              </a:lnSpc>
            </a:pPr>
            <a:endParaRPr lang="en-US" sz="3200" u="none" strike="noStrike" dirty="0">
              <a:solidFill>
                <a:srgbClr val="000000"/>
              </a:solidFill>
              <a:latin typeface="Marta"/>
            </a:endParaRPr>
          </a:p>
        </p:txBody>
      </p:sp>
      <p:sp>
        <p:nvSpPr>
          <p:cNvPr id="7" name="TextBox 7"/>
          <p:cNvSpPr txBox="1"/>
          <p:nvPr/>
        </p:nvSpPr>
        <p:spPr>
          <a:xfrm>
            <a:off x="2780208" y="3967364"/>
            <a:ext cx="7835900" cy="4012380"/>
          </a:xfrm>
          <a:prstGeom prst="rect">
            <a:avLst/>
          </a:prstGeom>
        </p:spPr>
        <p:txBody>
          <a:bodyPr lIns="0" tIns="0" rIns="0" bIns="0" rtlCol="0" anchor="t">
            <a:spAutoFit/>
          </a:bodyPr>
          <a:lstStyle/>
          <a:p>
            <a:pPr algn="ctr">
              <a:lnSpc>
                <a:spcPts val="4480"/>
              </a:lnSpc>
            </a:pPr>
            <a:r>
              <a:rPr lang="en-US" sz="3200" b="1" dirty="0">
                <a:solidFill>
                  <a:srgbClr val="000000"/>
                </a:solidFill>
                <a:latin typeface="Marta Bold"/>
              </a:rPr>
              <a:t>Implemented by</a:t>
            </a:r>
          </a:p>
          <a:p>
            <a:pPr algn="ctr">
              <a:lnSpc>
                <a:spcPts val="4480"/>
              </a:lnSpc>
            </a:pPr>
            <a:endParaRPr lang="en-US" sz="3200" dirty="0">
              <a:solidFill>
                <a:srgbClr val="000000"/>
              </a:solidFill>
              <a:latin typeface="Marta Bold"/>
            </a:endParaRPr>
          </a:p>
          <a:p>
            <a:pPr algn="ctr">
              <a:lnSpc>
                <a:spcPts val="4480"/>
              </a:lnSpc>
            </a:pPr>
            <a:r>
              <a:rPr lang="en-US" sz="3200" dirty="0">
                <a:solidFill>
                  <a:srgbClr val="000000"/>
                </a:solidFill>
                <a:latin typeface="Marta"/>
              </a:rPr>
              <a:t>Aliaa Mohamed Saad                  20201120</a:t>
            </a:r>
          </a:p>
          <a:p>
            <a:pPr algn="ctr">
              <a:lnSpc>
                <a:spcPts val="4480"/>
              </a:lnSpc>
            </a:pPr>
            <a:r>
              <a:rPr lang="en-US" sz="3200" dirty="0">
                <a:solidFill>
                  <a:srgbClr val="000000"/>
                </a:solidFill>
                <a:latin typeface="Marta"/>
              </a:rPr>
              <a:t>Walaa Hassan Saad                    20201217</a:t>
            </a:r>
          </a:p>
          <a:p>
            <a:pPr algn="ctr">
              <a:lnSpc>
                <a:spcPts val="4480"/>
              </a:lnSpc>
            </a:pPr>
            <a:r>
              <a:rPr lang="en-US" sz="3200" dirty="0">
                <a:solidFill>
                  <a:srgbClr val="000000"/>
                </a:solidFill>
                <a:latin typeface="Marta"/>
              </a:rPr>
              <a:t>Bassant Mahmoud Mohamed    20201043</a:t>
            </a:r>
          </a:p>
          <a:p>
            <a:pPr algn="ctr">
              <a:lnSpc>
                <a:spcPts val="4480"/>
              </a:lnSpc>
            </a:pPr>
            <a:r>
              <a:rPr lang="en-US" sz="3200" dirty="0">
                <a:solidFill>
                  <a:srgbClr val="000000"/>
                </a:solidFill>
                <a:latin typeface="Marta"/>
              </a:rPr>
              <a:t>Mohamed Hamdy Mohamed   20200442</a:t>
            </a:r>
          </a:p>
          <a:p>
            <a:pPr marL="0" lvl="0" indent="0" algn="ctr">
              <a:lnSpc>
                <a:spcPts val="4480"/>
              </a:lnSpc>
            </a:pPr>
            <a:r>
              <a:rPr lang="en-US" sz="3200" dirty="0">
                <a:solidFill>
                  <a:srgbClr val="000000"/>
                </a:solidFill>
                <a:latin typeface="Marta"/>
              </a:rPr>
              <a:t>Mohamed Ahmed Mahmoud   20200425</a:t>
            </a:r>
          </a:p>
        </p:txBody>
      </p:sp>
      <p:sp>
        <p:nvSpPr>
          <p:cNvPr id="8" name="TextBox 8"/>
          <p:cNvSpPr txBox="1"/>
          <p:nvPr/>
        </p:nvSpPr>
        <p:spPr>
          <a:xfrm>
            <a:off x="3048997" y="8077084"/>
            <a:ext cx="7085603" cy="2478051"/>
          </a:xfrm>
          <a:prstGeom prst="rect">
            <a:avLst/>
          </a:prstGeom>
        </p:spPr>
        <p:txBody>
          <a:bodyPr wrap="square" lIns="0" tIns="0" rIns="0" bIns="0" rtlCol="0" anchor="t">
            <a:spAutoFit/>
          </a:bodyPr>
          <a:lstStyle/>
          <a:p>
            <a:pPr algn="ctr">
              <a:lnSpc>
                <a:spcPts val="3920"/>
              </a:lnSpc>
            </a:pPr>
            <a:endParaRPr lang="en-US" sz="2800" dirty="0">
              <a:solidFill>
                <a:srgbClr val="2B1B10"/>
              </a:solidFill>
              <a:latin typeface="Marta"/>
            </a:endParaRPr>
          </a:p>
          <a:p>
            <a:pPr algn="ctr">
              <a:lnSpc>
                <a:spcPts val="3920"/>
              </a:lnSpc>
            </a:pPr>
            <a:r>
              <a:rPr lang="en-US" sz="2800" dirty="0">
                <a:solidFill>
                  <a:srgbClr val="2B1B10"/>
                </a:solidFill>
                <a:latin typeface="Gabriola" panose="04040605051002020D02" pitchFamily="82" charset="0"/>
              </a:rPr>
              <a:t>Graduation Project</a:t>
            </a:r>
          </a:p>
          <a:p>
            <a:pPr algn="ctr">
              <a:lnSpc>
                <a:spcPts val="3920"/>
              </a:lnSpc>
            </a:pPr>
            <a:r>
              <a:rPr lang="en-US" sz="2800" dirty="0">
                <a:solidFill>
                  <a:srgbClr val="2B1B10"/>
                </a:solidFill>
                <a:latin typeface="Gabriola" panose="04040605051002020D02" pitchFamily="82" charset="0"/>
              </a:rPr>
              <a:t>Academic Year 2023-2024</a:t>
            </a:r>
          </a:p>
          <a:p>
            <a:pPr algn="ctr">
              <a:lnSpc>
                <a:spcPts val="3920"/>
              </a:lnSpc>
            </a:pPr>
            <a:r>
              <a:rPr lang="en-US" sz="2800" dirty="0">
                <a:solidFill>
                  <a:srgbClr val="2B1B10"/>
                </a:solidFill>
                <a:latin typeface="Gabriola" panose="04040605051002020D02" pitchFamily="82" charset="0"/>
              </a:rPr>
              <a:t>Midyear Presentation</a:t>
            </a:r>
          </a:p>
          <a:p>
            <a:pPr algn="ctr">
              <a:lnSpc>
                <a:spcPts val="3920"/>
              </a:lnSpc>
            </a:pPr>
            <a:endParaRPr lang="en-US" sz="2800" dirty="0">
              <a:solidFill>
                <a:srgbClr val="2B1B10"/>
              </a:solidFill>
              <a:latin typeface="Marta"/>
            </a:endParaRPr>
          </a:p>
        </p:txBody>
      </p:sp>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7999" cy="10287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271" y="1028700"/>
            <a:ext cx="16201458"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71B5F5D-ABE8-D46E-FBE6-67700C21E858}"/>
              </a:ext>
            </a:extLst>
          </p:cNvPr>
          <p:cNvSpPr txBox="1"/>
          <p:nvPr/>
        </p:nvSpPr>
        <p:spPr>
          <a:xfrm>
            <a:off x="2133600" y="4516582"/>
            <a:ext cx="13439838" cy="1465118"/>
          </a:xfrm>
          <a:prstGeom prst="rect">
            <a:avLst/>
          </a:prstGeom>
        </p:spPr>
        <p:txBody>
          <a:bodyPr vert="horz" lIns="91440" tIns="45720" rIns="91440" bIns="45720" rtlCol="0" anchor="t">
            <a:noAutofit/>
          </a:bodyPr>
          <a:lstStyle/>
          <a:p>
            <a:pPr algn="ctr">
              <a:lnSpc>
                <a:spcPct val="90000"/>
              </a:lnSpc>
              <a:spcAft>
                <a:spcPts val="600"/>
              </a:spcAft>
            </a:pPr>
            <a:r>
              <a:rPr lang="en-US" sz="9600" b="1" dirty="0">
                <a:solidFill>
                  <a:schemeClr val="tx1">
                    <a:lumMod val="65000"/>
                    <a:lumOff val="35000"/>
                  </a:schemeClr>
                </a:solidFill>
                <a:latin typeface="Edwardian Script ITC" panose="030303020407070D0804" pitchFamily="66" charset="0"/>
              </a:rPr>
              <a:t>Thank You</a:t>
            </a:r>
          </a:p>
        </p:txBody>
      </p:sp>
    </p:spTree>
    <p:extLst>
      <p:ext uri="{BB962C8B-B14F-4D97-AF65-F5344CB8AC3E}">
        <p14:creationId xmlns:p14="http://schemas.microsoft.com/office/powerpoint/2010/main" val="37120513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240750" y="4323582"/>
            <a:ext cx="3086067" cy="4369954"/>
            <a:chOff x="0" y="0"/>
            <a:chExt cx="2389383" cy="3383431"/>
          </a:xfrm>
          <a:solidFill>
            <a:schemeClr val="bg1"/>
          </a:solidFill>
        </p:grpSpPr>
        <p:sp>
          <p:nvSpPr>
            <p:cNvPr id="4" name="Freeform 4"/>
            <p:cNvSpPr/>
            <p:nvPr/>
          </p:nvSpPr>
          <p:spPr>
            <a:xfrm>
              <a:off x="0" y="0"/>
              <a:ext cx="2389383" cy="3383431"/>
            </a:xfrm>
            <a:custGeom>
              <a:avLst/>
              <a:gdLst/>
              <a:ahLst/>
              <a:cxnLst/>
              <a:rect l="l" t="t" r="r" b="b"/>
              <a:pathLst>
                <a:path w="2389383" h="3383431">
                  <a:moveTo>
                    <a:pt x="2264922" y="3383431"/>
                  </a:moveTo>
                  <a:lnTo>
                    <a:pt x="124460" y="3383431"/>
                  </a:lnTo>
                  <a:cubicBezTo>
                    <a:pt x="55880" y="3383431"/>
                    <a:pt x="0" y="3327551"/>
                    <a:pt x="0" y="3258971"/>
                  </a:cubicBezTo>
                  <a:lnTo>
                    <a:pt x="0" y="124460"/>
                  </a:lnTo>
                  <a:cubicBezTo>
                    <a:pt x="0" y="55880"/>
                    <a:pt x="55880" y="0"/>
                    <a:pt x="124460" y="0"/>
                  </a:cubicBezTo>
                  <a:lnTo>
                    <a:pt x="2264923" y="0"/>
                  </a:lnTo>
                  <a:cubicBezTo>
                    <a:pt x="2333503" y="0"/>
                    <a:pt x="2389383" y="55880"/>
                    <a:pt x="2389383" y="124460"/>
                  </a:cubicBezTo>
                  <a:lnTo>
                    <a:pt x="2389383" y="3258971"/>
                  </a:lnTo>
                  <a:cubicBezTo>
                    <a:pt x="2389383" y="3327551"/>
                    <a:pt x="2333503" y="3383431"/>
                    <a:pt x="2264923" y="3383431"/>
                  </a:cubicBezTo>
                  <a:close/>
                </a:path>
              </a:pathLst>
            </a:custGeom>
            <a:solidFill>
              <a:schemeClr val="bg2">
                <a:lumMod val="90000"/>
              </a:schemeClr>
            </a:solidFill>
          </p:spPr>
          <p:txBody>
            <a:bodyPr/>
            <a:lstStyle/>
            <a:p>
              <a:endParaRPr lang="en-US"/>
            </a:p>
          </p:txBody>
        </p:sp>
      </p:grpSp>
      <p:sp>
        <p:nvSpPr>
          <p:cNvPr id="5" name="Freeform 5" descr="Freehand Pen Scribble"/>
          <p:cNvSpPr/>
          <p:nvPr/>
        </p:nvSpPr>
        <p:spPr>
          <a:xfrm>
            <a:off x="14662150" y="8933656"/>
            <a:ext cx="2597150" cy="649288"/>
          </a:xfrm>
          <a:custGeom>
            <a:avLst/>
            <a:gdLst/>
            <a:ahLst/>
            <a:cxnLst/>
            <a:rect l="l" t="t" r="r" b="b"/>
            <a:pathLst>
              <a:path w="2597150" h="649288">
                <a:moveTo>
                  <a:pt x="0" y="0"/>
                </a:moveTo>
                <a:lnTo>
                  <a:pt x="2597150" y="0"/>
                </a:lnTo>
                <a:lnTo>
                  <a:pt x="2597150" y="649288"/>
                </a:lnTo>
                <a:lnTo>
                  <a:pt x="0" y="649288"/>
                </a:lnTo>
                <a:lnTo>
                  <a:pt x="0" y="0"/>
                </a:lnTo>
                <a:close/>
              </a:path>
            </a:pathLst>
          </a:custGeom>
          <a:blipFill>
            <a:blip r:embed="rId3">
              <a:extLst>
                <a:ext uri="{96DAC541-7B7A-43D3-8B79-37D633B846F1}">
                  <asvg:svgBlip xmlns:asvg="http://schemas.microsoft.com/office/drawing/2016/SVG/main" r:embed="rId4"/>
                </a:ext>
              </a:extLst>
            </a:blip>
            <a:stretch>
              <a:fillRect l="-182" r="-182"/>
            </a:stretch>
          </a:blipFill>
        </p:spPr>
        <p:txBody>
          <a:bodyPr/>
          <a:lstStyle/>
          <a:p>
            <a:endParaRPr lang="en-US"/>
          </a:p>
        </p:txBody>
      </p:sp>
      <p:sp>
        <p:nvSpPr>
          <p:cNvPr id="7" name="Freeform 7" descr="Line Doodle Element"/>
          <p:cNvSpPr/>
          <p:nvPr/>
        </p:nvSpPr>
        <p:spPr>
          <a:xfrm rot="638155">
            <a:off x="1996238" y="3548341"/>
            <a:ext cx="1748676" cy="828800"/>
          </a:xfrm>
          <a:custGeom>
            <a:avLst/>
            <a:gdLst/>
            <a:ahLst/>
            <a:cxnLst/>
            <a:rect l="l" t="t" r="r" b="b"/>
            <a:pathLst>
              <a:path w="1748676" h="828800">
                <a:moveTo>
                  <a:pt x="0" y="0"/>
                </a:moveTo>
                <a:lnTo>
                  <a:pt x="1748676" y="0"/>
                </a:lnTo>
                <a:lnTo>
                  <a:pt x="1748676" y="828799"/>
                </a:lnTo>
                <a:lnTo>
                  <a:pt x="0" y="82879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TextBox 8"/>
          <p:cNvSpPr txBox="1"/>
          <p:nvPr/>
        </p:nvSpPr>
        <p:spPr>
          <a:xfrm>
            <a:off x="380999" y="5460892"/>
            <a:ext cx="2854983" cy="1789208"/>
          </a:xfrm>
          <a:prstGeom prst="rect">
            <a:avLst/>
          </a:prstGeom>
        </p:spPr>
        <p:txBody>
          <a:bodyPr wrap="square" lIns="0" tIns="0" rIns="0" bIns="0" rtlCol="0" anchor="t">
            <a:spAutoFit/>
          </a:bodyPr>
          <a:lstStyle/>
          <a:p>
            <a:pPr algn="ctr">
              <a:lnSpc>
                <a:spcPts val="4680"/>
              </a:lnSpc>
            </a:pPr>
            <a:r>
              <a:rPr lang="en-US" sz="3600" dirty="0">
                <a:latin typeface="Mistral" panose="03090702030407020403" pitchFamily="66" charset="0"/>
              </a:rPr>
              <a:t>01</a:t>
            </a:r>
          </a:p>
          <a:p>
            <a:pPr algn="ctr">
              <a:lnSpc>
                <a:spcPts val="4680"/>
              </a:lnSpc>
            </a:pPr>
            <a:r>
              <a:rPr lang="en-US" sz="3600" dirty="0">
                <a:latin typeface="Marta"/>
              </a:rPr>
              <a:t>Project</a:t>
            </a:r>
            <a:r>
              <a:rPr lang="en-US" sz="3600" dirty="0">
                <a:solidFill>
                  <a:srgbClr val="FFFFFF"/>
                </a:solidFill>
                <a:latin typeface="Marta"/>
              </a:rPr>
              <a:t> </a:t>
            </a:r>
            <a:r>
              <a:rPr lang="en-US" sz="3600" dirty="0">
                <a:latin typeface="Marta"/>
              </a:rPr>
              <a:t>Idea</a:t>
            </a:r>
          </a:p>
          <a:p>
            <a:pPr marL="0" lvl="0" indent="0" algn="ctr">
              <a:lnSpc>
                <a:spcPts val="4680"/>
              </a:lnSpc>
              <a:spcBef>
                <a:spcPct val="0"/>
              </a:spcBef>
            </a:pPr>
            <a:endParaRPr lang="en-US" sz="3600" dirty="0">
              <a:solidFill>
                <a:srgbClr val="FFFFFF"/>
              </a:solidFill>
              <a:latin typeface="Marta"/>
            </a:endParaRPr>
          </a:p>
        </p:txBody>
      </p:sp>
      <p:grpSp>
        <p:nvGrpSpPr>
          <p:cNvPr id="9" name="Group 9"/>
          <p:cNvGrpSpPr/>
          <p:nvPr/>
        </p:nvGrpSpPr>
        <p:grpSpPr>
          <a:xfrm>
            <a:off x="3598986" y="4323582"/>
            <a:ext cx="3298540" cy="4369954"/>
            <a:chOff x="0" y="0"/>
            <a:chExt cx="2553890" cy="3383431"/>
          </a:xfrm>
          <a:solidFill>
            <a:schemeClr val="bg2">
              <a:lumMod val="90000"/>
            </a:schemeClr>
          </a:solidFill>
        </p:grpSpPr>
        <p:sp>
          <p:nvSpPr>
            <p:cNvPr id="10" name="Freeform 10"/>
            <p:cNvSpPr/>
            <p:nvPr/>
          </p:nvSpPr>
          <p:spPr>
            <a:xfrm>
              <a:off x="0" y="0"/>
              <a:ext cx="2553890" cy="3383431"/>
            </a:xfrm>
            <a:custGeom>
              <a:avLst/>
              <a:gdLst/>
              <a:ahLst/>
              <a:cxnLst/>
              <a:rect l="l" t="t" r="r" b="b"/>
              <a:pathLst>
                <a:path w="2553890" h="3383431">
                  <a:moveTo>
                    <a:pt x="2429430" y="3383431"/>
                  </a:moveTo>
                  <a:lnTo>
                    <a:pt x="124460" y="3383431"/>
                  </a:lnTo>
                  <a:cubicBezTo>
                    <a:pt x="55880" y="3383431"/>
                    <a:pt x="0" y="3327551"/>
                    <a:pt x="0" y="3258971"/>
                  </a:cubicBezTo>
                  <a:lnTo>
                    <a:pt x="0" y="124460"/>
                  </a:lnTo>
                  <a:cubicBezTo>
                    <a:pt x="0" y="55880"/>
                    <a:pt x="55880" y="0"/>
                    <a:pt x="124460" y="0"/>
                  </a:cubicBezTo>
                  <a:lnTo>
                    <a:pt x="2429430" y="0"/>
                  </a:lnTo>
                  <a:cubicBezTo>
                    <a:pt x="2498010" y="0"/>
                    <a:pt x="2553890" y="55880"/>
                    <a:pt x="2553890" y="124460"/>
                  </a:cubicBezTo>
                  <a:lnTo>
                    <a:pt x="2553890" y="3258971"/>
                  </a:lnTo>
                  <a:cubicBezTo>
                    <a:pt x="2553890" y="3327551"/>
                    <a:pt x="2498010" y="3383431"/>
                    <a:pt x="2429430" y="3383431"/>
                  </a:cubicBezTo>
                  <a:close/>
                </a:path>
              </a:pathLst>
            </a:custGeom>
            <a:grpFill/>
          </p:spPr>
          <p:txBody>
            <a:bodyPr/>
            <a:lstStyle/>
            <a:p>
              <a:endParaRPr lang="en-US" dirty="0"/>
            </a:p>
          </p:txBody>
        </p:sp>
      </p:grpSp>
      <p:sp>
        <p:nvSpPr>
          <p:cNvPr id="11" name="TextBox 11"/>
          <p:cNvSpPr txBox="1"/>
          <p:nvPr/>
        </p:nvSpPr>
        <p:spPr>
          <a:xfrm>
            <a:off x="3806377" y="5460892"/>
            <a:ext cx="2872073" cy="2391937"/>
          </a:xfrm>
          <a:prstGeom prst="rect">
            <a:avLst/>
          </a:prstGeom>
        </p:spPr>
        <p:txBody>
          <a:bodyPr wrap="square" lIns="0" tIns="0" rIns="0" bIns="0" rtlCol="0" anchor="t">
            <a:spAutoFit/>
          </a:bodyPr>
          <a:lstStyle/>
          <a:p>
            <a:pPr algn="ctr">
              <a:lnSpc>
                <a:spcPts val="4680"/>
              </a:lnSpc>
            </a:pPr>
            <a:r>
              <a:rPr lang="en-US" sz="3600" dirty="0">
                <a:latin typeface="Mistral" panose="03090702030407020403" pitchFamily="66" charset="0"/>
              </a:rPr>
              <a:t>02</a:t>
            </a:r>
          </a:p>
          <a:p>
            <a:pPr algn="ctr">
              <a:lnSpc>
                <a:spcPts val="4680"/>
              </a:lnSpc>
            </a:pPr>
            <a:r>
              <a:rPr lang="en-US" sz="3600" dirty="0">
                <a:latin typeface="Marta"/>
              </a:rPr>
              <a:t>Problem Significance</a:t>
            </a:r>
          </a:p>
          <a:p>
            <a:pPr marL="0" lvl="0" indent="0" algn="ctr">
              <a:lnSpc>
                <a:spcPts val="4680"/>
              </a:lnSpc>
              <a:spcBef>
                <a:spcPct val="0"/>
              </a:spcBef>
            </a:pPr>
            <a:endParaRPr lang="en-US" sz="3600" dirty="0">
              <a:solidFill>
                <a:srgbClr val="FFFFFF"/>
              </a:solidFill>
              <a:latin typeface="Marta"/>
            </a:endParaRPr>
          </a:p>
        </p:txBody>
      </p:sp>
      <p:grpSp>
        <p:nvGrpSpPr>
          <p:cNvPr id="12" name="Group 12"/>
          <p:cNvGrpSpPr/>
          <p:nvPr/>
        </p:nvGrpSpPr>
        <p:grpSpPr>
          <a:xfrm>
            <a:off x="7208152" y="4323582"/>
            <a:ext cx="3388048" cy="4369954"/>
            <a:chOff x="0" y="0"/>
            <a:chExt cx="2623191" cy="3383431"/>
          </a:xfrm>
          <a:solidFill>
            <a:schemeClr val="bg2">
              <a:lumMod val="90000"/>
            </a:schemeClr>
          </a:solidFill>
        </p:grpSpPr>
        <p:sp>
          <p:nvSpPr>
            <p:cNvPr id="13" name="Freeform 13"/>
            <p:cNvSpPr/>
            <p:nvPr/>
          </p:nvSpPr>
          <p:spPr>
            <a:xfrm>
              <a:off x="0" y="0"/>
              <a:ext cx="2623191" cy="3383431"/>
            </a:xfrm>
            <a:custGeom>
              <a:avLst/>
              <a:gdLst/>
              <a:ahLst/>
              <a:cxnLst/>
              <a:rect l="l" t="t" r="r" b="b"/>
              <a:pathLst>
                <a:path w="2623191" h="3383431">
                  <a:moveTo>
                    <a:pt x="2498731" y="3383431"/>
                  </a:moveTo>
                  <a:lnTo>
                    <a:pt x="124460" y="3383431"/>
                  </a:lnTo>
                  <a:cubicBezTo>
                    <a:pt x="55880" y="3383431"/>
                    <a:pt x="0" y="3327551"/>
                    <a:pt x="0" y="3258971"/>
                  </a:cubicBezTo>
                  <a:lnTo>
                    <a:pt x="0" y="124460"/>
                  </a:lnTo>
                  <a:cubicBezTo>
                    <a:pt x="0" y="55880"/>
                    <a:pt x="55880" y="0"/>
                    <a:pt x="124460" y="0"/>
                  </a:cubicBezTo>
                  <a:lnTo>
                    <a:pt x="2498731" y="0"/>
                  </a:lnTo>
                  <a:cubicBezTo>
                    <a:pt x="2567311" y="0"/>
                    <a:pt x="2623191" y="55880"/>
                    <a:pt x="2623191" y="124460"/>
                  </a:cubicBezTo>
                  <a:lnTo>
                    <a:pt x="2623191" y="3258971"/>
                  </a:lnTo>
                  <a:cubicBezTo>
                    <a:pt x="2623191" y="3327551"/>
                    <a:pt x="2567311" y="3383431"/>
                    <a:pt x="2498731" y="3383431"/>
                  </a:cubicBezTo>
                  <a:close/>
                </a:path>
              </a:pathLst>
            </a:custGeom>
            <a:grpFill/>
          </p:spPr>
          <p:txBody>
            <a:bodyPr/>
            <a:lstStyle/>
            <a:p>
              <a:endParaRPr lang="en-US"/>
            </a:p>
          </p:txBody>
        </p:sp>
      </p:grpSp>
      <p:sp>
        <p:nvSpPr>
          <p:cNvPr id="14" name="TextBox 14"/>
          <p:cNvSpPr txBox="1"/>
          <p:nvPr/>
        </p:nvSpPr>
        <p:spPr>
          <a:xfrm>
            <a:off x="7391400" y="5460892"/>
            <a:ext cx="2962976" cy="2391937"/>
          </a:xfrm>
          <a:prstGeom prst="rect">
            <a:avLst/>
          </a:prstGeom>
        </p:spPr>
        <p:txBody>
          <a:bodyPr wrap="square" lIns="0" tIns="0" rIns="0" bIns="0" rtlCol="0" anchor="t">
            <a:spAutoFit/>
          </a:bodyPr>
          <a:lstStyle/>
          <a:p>
            <a:pPr algn="ctr">
              <a:lnSpc>
                <a:spcPts val="4680"/>
              </a:lnSpc>
            </a:pPr>
            <a:r>
              <a:rPr lang="en-US" sz="3600" dirty="0">
                <a:latin typeface="Mistral" panose="03090702030407020403" pitchFamily="66" charset="0"/>
              </a:rPr>
              <a:t>03</a:t>
            </a:r>
          </a:p>
          <a:p>
            <a:pPr algn="ctr">
              <a:lnSpc>
                <a:spcPts val="4680"/>
              </a:lnSpc>
            </a:pPr>
            <a:r>
              <a:rPr lang="en-US" sz="3600" dirty="0">
                <a:latin typeface="Marta"/>
              </a:rPr>
              <a:t>Project Specifications</a:t>
            </a:r>
          </a:p>
          <a:p>
            <a:pPr marL="0" lvl="0" indent="0" algn="ctr">
              <a:lnSpc>
                <a:spcPts val="4680"/>
              </a:lnSpc>
              <a:spcBef>
                <a:spcPct val="0"/>
              </a:spcBef>
            </a:pPr>
            <a:endParaRPr lang="en-US" sz="3600" dirty="0">
              <a:solidFill>
                <a:srgbClr val="FFFFFF"/>
              </a:solidFill>
              <a:latin typeface="Marta"/>
            </a:endParaRPr>
          </a:p>
        </p:txBody>
      </p:sp>
      <p:grpSp>
        <p:nvGrpSpPr>
          <p:cNvPr id="15" name="Group 15"/>
          <p:cNvGrpSpPr/>
          <p:nvPr/>
        </p:nvGrpSpPr>
        <p:grpSpPr>
          <a:xfrm>
            <a:off x="10910525" y="4323582"/>
            <a:ext cx="3388048" cy="4369954"/>
            <a:chOff x="0" y="0"/>
            <a:chExt cx="2623191" cy="3383431"/>
          </a:xfrm>
          <a:solidFill>
            <a:schemeClr val="bg2">
              <a:lumMod val="90000"/>
            </a:schemeClr>
          </a:solidFill>
        </p:grpSpPr>
        <p:sp>
          <p:nvSpPr>
            <p:cNvPr id="16" name="Freeform 16"/>
            <p:cNvSpPr/>
            <p:nvPr/>
          </p:nvSpPr>
          <p:spPr>
            <a:xfrm>
              <a:off x="0" y="0"/>
              <a:ext cx="2623191" cy="3383431"/>
            </a:xfrm>
            <a:custGeom>
              <a:avLst/>
              <a:gdLst/>
              <a:ahLst/>
              <a:cxnLst/>
              <a:rect l="l" t="t" r="r" b="b"/>
              <a:pathLst>
                <a:path w="2623191" h="3383431">
                  <a:moveTo>
                    <a:pt x="2498731" y="3383431"/>
                  </a:moveTo>
                  <a:lnTo>
                    <a:pt x="124460" y="3383431"/>
                  </a:lnTo>
                  <a:cubicBezTo>
                    <a:pt x="55880" y="3383431"/>
                    <a:pt x="0" y="3327551"/>
                    <a:pt x="0" y="3258971"/>
                  </a:cubicBezTo>
                  <a:lnTo>
                    <a:pt x="0" y="124460"/>
                  </a:lnTo>
                  <a:cubicBezTo>
                    <a:pt x="0" y="55880"/>
                    <a:pt x="55880" y="0"/>
                    <a:pt x="124460" y="0"/>
                  </a:cubicBezTo>
                  <a:lnTo>
                    <a:pt x="2498731" y="0"/>
                  </a:lnTo>
                  <a:cubicBezTo>
                    <a:pt x="2567311" y="0"/>
                    <a:pt x="2623191" y="55880"/>
                    <a:pt x="2623191" y="124460"/>
                  </a:cubicBezTo>
                  <a:lnTo>
                    <a:pt x="2623191" y="3258971"/>
                  </a:lnTo>
                  <a:cubicBezTo>
                    <a:pt x="2623191" y="3327551"/>
                    <a:pt x="2567311" y="3383431"/>
                    <a:pt x="2498731" y="3383431"/>
                  </a:cubicBezTo>
                  <a:close/>
                </a:path>
              </a:pathLst>
            </a:custGeom>
            <a:grpFill/>
          </p:spPr>
          <p:txBody>
            <a:bodyPr/>
            <a:lstStyle/>
            <a:p>
              <a:endParaRPr lang="en-US"/>
            </a:p>
          </p:txBody>
        </p:sp>
      </p:grpSp>
      <p:sp>
        <p:nvSpPr>
          <p:cNvPr id="17" name="TextBox 17"/>
          <p:cNvSpPr txBox="1"/>
          <p:nvPr/>
        </p:nvSpPr>
        <p:spPr>
          <a:xfrm>
            <a:off x="11201400" y="5460892"/>
            <a:ext cx="2851650" cy="1789208"/>
          </a:xfrm>
          <a:prstGeom prst="rect">
            <a:avLst/>
          </a:prstGeom>
        </p:spPr>
        <p:txBody>
          <a:bodyPr wrap="square" lIns="0" tIns="0" rIns="0" bIns="0" rtlCol="0" anchor="t">
            <a:spAutoFit/>
          </a:bodyPr>
          <a:lstStyle/>
          <a:p>
            <a:pPr algn="ctr">
              <a:lnSpc>
                <a:spcPts val="4680"/>
              </a:lnSpc>
            </a:pPr>
            <a:r>
              <a:rPr lang="en-US" sz="3600" dirty="0">
                <a:latin typeface="Mistral" panose="03090702030407020403" pitchFamily="66" charset="0"/>
              </a:rPr>
              <a:t>04</a:t>
            </a:r>
          </a:p>
          <a:p>
            <a:pPr algn="ctr">
              <a:lnSpc>
                <a:spcPts val="4680"/>
              </a:lnSpc>
            </a:pPr>
            <a:r>
              <a:rPr lang="en-US" sz="3600" dirty="0">
                <a:latin typeface="Marta"/>
              </a:rPr>
              <a:t>Time Plan</a:t>
            </a:r>
          </a:p>
          <a:p>
            <a:pPr marL="0" lvl="0" indent="0" algn="ctr">
              <a:lnSpc>
                <a:spcPts val="4680"/>
              </a:lnSpc>
              <a:spcBef>
                <a:spcPct val="0"/>
              </a:spcBef>
            </a:pPr>
            <a:endParaRPr lang="en-US" sz="3600" dirty="0">
              <a:solidFill>
                <a:srgbClr val="FFFFFF"/>
              </a:solidFill>
              <a:latin typeface="Marta"/>
            </a:endParaRPr>
          </a:p>
        </p:txBody>
      </p:sp>
      <p:sp>
        <p:nvSpPr>
          <p:cNvPr id="18" name="TextBox 18"/>
          <p:cNvSpPr txBox="1"/>
          <p:nvPr/>
        </p:nvSpPr>
        <p:spPr>
          <a:xfrm>
            <a:off x="2096225" y="1564889"/>
            <a:ext cx="14084886" cy="1247775"/>
          </a:xfrm>
          <a:prstGeom prst="rect">
            <a:avLst/>
          </a:prstGeom>
        </p:spPr>
        <p:txBody>
          <a:bodyPr lIns="0" tIns="0" rIns="0" bIns="0" rtlCol="0" anchor="t">
            <a:spAutoFit/>
          </a:bodyPr>
          <a:lstStyle/>
          <a:p>
            <a:pPr marL="0" lvl="0" indent="0" algn="ctr">
              <a:lnSpc>
                <a:spcPts val="9600"/>
              </a:lnSpc>
              <a:spcBef>
                <a:spcPct val="0"/>
              </a:spcBef>
            </a:pPr>
            <a:r>
              <a:rPr lang="en-US" sz="8800" dirty="0">
                <a:solidFill>
                  <a:srgbClr val="000000"/>
                </a:solidFill>
                <a:latin typeface="Gabriola" panose="04040605051002020D02" pitchFamily="82" charset="0"/>
              </a:rPr>
              <a:t>Agenda</a:t>
            </a:r>
          </a:p>
        </p:txBody>
      </p:sp>
      <p:grpSp>
        <p:nvGrpSpPr>
          <p:cNvPr id="19" name="Group 19"/>
          <p:cNvGrpSpPr/>
          <p:nvPr/>
        </p:nvGrpSpPr>
        <p:grpSpPr>
          <a:xfrm>
            <a:off x="14612898" y="4323582"/>
            <a:ext cx="3388048" cy="4369954"/>
            <a:chOff x="0" y="0"/>
            <a:chExt cx="2623191" cy="3383431"/>
          </a:xfrm>
          <a:solidFill>
            <a:schemeClr val="bg2">
              <a:lumMod val="90000"/>
            </a:schemeClr>
          </a:solidFill>
        </p:grpSpPr>
        <p:sp>
          <p:nvSpPr>
            <p:cNvPr id="20" name="Freeform 20"/>
            <p:cNvSpPr/>
            <p:nvPr/>
          </p:nvSpPr>
          <p:spPr>
            <a:xfrm>
              <a:off x="0" y="0"/>
              <a:ext cx="2623191" cy="3383431"/>
            </a:xfrm>
            <a:custGeom>
              <a:avLst/>
              <a:gdLst/>
              <a:ahLst/>
              <a:cxnLst/>
              <a:rect l="l" t="t" r="r" b="b"/>
              <a:pathLst>
                <a:path w="2623191" h="3383431">
                  <a:moveTo>
                    <a:pt x="2498731" y="3383431"/>
                  </a:moveTo>
                  <a:lnTo>
                    <a:pt x="124460" y="3383431"/>
                  </a:lnTo>
                  <a:cubicBezTo>
                    <a:pt x="55880" y="3383431"/>
                    <a:pt x="0" y="3327551"/>
                    <a:pt x="0" y="3258971"/>
                  </a:cubicBezTo>
                  <a:lnTo>
                    <a:pt x="0" y="124460"/>
                  </a:lnTo>
                  <a:cubicBezTo>
                    <a:pt x="0" y="55880"/>
                    <a:pt x="55880" y="0"/>
                    <a:pt x="124460" y="0"/>
                  </a:cubicBezTo>
                  <a:lnTo>
                    <a:pt x="2498731" y="0"/>
                  </a:lnTo>
                  <a:cubicBezTo>
                    <a:pt x="2567311" y="0"/>
                    <a:pt x="2623191" y="55880"/>
                    <a:pt x="2623191" y="124460"/>
                  </a:cubicBezTo>
                  <a:lnTo>
                    <a:pt x="2623191" y="3258971"/>
                  </a:lnTo>
                  <a:cubicBezTo>
                    <a:pt x="2623191" y="3327551"/>
                    <a:pt x="2567311" y="3383431"/>
                    <a:pt x="2498731" y="3383431"/>
                  </a:cubicBezTo>
                  <a:close/>
                </a:path>
              </a:pathLst>
            </a:custGeom>
            <a:grpFill/>
          </p:spPr>
          <p:txBody>
            <a:bodyPr/>
            <a:lstStyle/>
            <a:p>
              <a:endParaRPr lang="en-US"/>
            </a:p>
          </p:txBody>
        </p:sp>
      </p:grpSp>
      <p:sp>
        <p:nvSpPr>
          <p:cNvPr id="21" name="TextBox 21"/>
          <p:cNvSpPr txBox="1"/>
          <p:nvPr/>
        </p:nvSpPr>
        <p:spPr>
          <a:xfrm>
            <a:off x="14858999" y="5460892"/>
            <a:ext cx="2877373" cy="1789208"/>
          </a:xfrm>
          <a:prstGeom prst="rect">
            <a:avLst/>
          </a:prstGeom>
        </p:spPr>
        <p:txBody>
          <a:bodyPr wrap="square" lIns="0" tIns="0" rIns="0" bIns="0" rtlCol="0" anchor="t">
            <a:spAutoFit/>
          </a:bodyPr>
          <a:lstStyle/>
          <a:p>
            <a:pPr algn="ctr">
              <a:lnSpc>
                <a:spcPts val="4680"/>
              </a:lnSpc>
            </a:pPr>
            <a:r>
              <a:rPr lang="en-US" sz="3600" dirty="0">
                <a:latin typeface="Mistral" panose="03090702030407020403" pitchFamily="66" charset="0"/>
              </a:rPr>
              <a:t>05</a:t>
            </a:r>
          </a:p>
          <a:p>
            <a:pPr algn="ctr">
              <a:lnSpc>
                <a:spcPts val="4680"/>
              </a:lnSpc>
            </a:pPr>
            <a:r>
              <a:rPr lang="en-US" sz="3600" dirty="0">
                <a:latin typeface="Marta"/>
              </a:rPr>
              <a:t>Conclusion</a:t>
            </a:r>
          </a:p>
          <a:p>
            <a:pPr marL="0" lvl="0" indent="0" algn="ctr">
              <a:lnSpc>
                <a:spcPts val="4680"/>
              </a:lnSpc>
              <a:spcBef>
                <a:spcPct val="0"/>
              </a:spcBef>
            </a:pPr>
            <a:endParaRPr lang="en-US" sz="3600" dirty="0">
              <a:solidFill>
                <a:srgbClr val="FFFFFF"/>
              </a:solidFill>
              <a:latin typeface="Mart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25264">
            <a:off x="-996256" y="-2096125"/>
            <a:ext cx="20862942" cy="14526874"/>
          </a:xfrm>
          <a:custGeom>
            <a:avLst/>
            <a:gdLst/>
            <a:ahLst/>
            <a:cxnLst/>
            <a:rect l="l" t="t" r="r" b="b"/>
            <a:pathLst>
              <a:path w="20036714" h="13888595">
                <a:moveTo>
                  <a:pt x="2154194" y="0"/>
                </a:moveTo>
                <a:lnTo>
                  <a:pt x="20036714" y="3829678"/>
                </a:lnTo>
                <a:lnTo>
                  <a:pt x="17882520" y="13888596"/>
                </a:lnTo>
                <a:lnTo>
                  <a:pt x="0" y="10058918"/>
                </a:lnTo>
                <a:lnTo>
                  <a:pt x="2154194" y="0"/>
                </a:lnTo>
                <a:close/>
              </a:path>
            </a:pathLst>
          </a:custGeom>
          <a:blipFill>
            <a:blip r:embed="rId2"/>
            <a:stretch>
              <a:fillRect l="-35975" t="-5704" r="-3608" b="-45326"/>
            </a:stretch>
          </a:blipFill>
        </p:spPr>
        <p:txBody>
          <a:bodyPr/>
          <a:lstStyle/>
          <a:p>
            <a:endParaRPr lang="en-US"/>
          </a:p>
        </p:txBody>
      </p:sp>
      <p:sp>
        <p:nvSpPr>
          <p:cNvPr id="3" name="TextBox 3"/>
          <p:cNvSpPr txBox="1"/>
          <p:nvPr/>
        </p:nvSpPr>
        <p:spPr>
          <a:xfrm>
            <a:off x="1028700" y="4025900"/>
            <a:ext cx="10549095" cy="2282825"/>
          </a:xfrm>
          <a:prstGeom prst="rect">
            <a:avLst/>
          </a:prstGeom>
        </p:spPr>
        <p:txBody>
          <a:bodyPr lIns="0" tIns="0" rIns="0" bIns="0" rtlCol="0" anchor="t">
            <a:spAutoFit/>
          </a:bodyPr>
          <a:lstStyle/>
          <a:p>
            <a:pPr marL="0" lvl="0" indent="0" algn="ctr">
              <a:lnSpc>
                <a:spcPts val="8800"/>
              </a:lnSpc>
            </a:pPr>
            <a:endParaRPr lang="en-US" sz="8000" dirty="0">
              <a:solidFill>
                <a:srgbClr val="000000"/>
              </a:solidFill>
              <a:latin typeface="Marta Bold"/>
            </a:endParaRPr>
          </a:p>
          <a:p>
            <a:pPr marL="0" lvl="0" indent="0" algn="ctr">
              <a:lnSpc>
                <a:spcPts val="8800"/>
              </a:lnSpc>
            </a:pPr>
            <a:r>
              <a:rPr lang="en-US" sz="8000" dirty="0">
                <a:solidFill>
                  <a:srgbClr val="000000"/>
                </a:solidFill>
                <a:latin typeface="Marta Bold"/>
              </a:rPr>
              <a:t>PROJECT IDEA</a:t>
            </a:r>
          </a:p>
        </p:txBody>
      </p:sp>
      <p:sp>
        <p:nvSpPr>
          <p:cNvPr id="4" name="Freeform 4" descr="Freehand Pen Scribble"/>
          <p:cNvSpPr/>
          <p:nvPr/>
        </p:nvSpPr>
        <p:spPr>
          <a:xfrm>
            <a:off x="14662150" y="8933656"/>
            <a:ext cx="2597150" cy="649288"/>
          </a:xfrm>
          <a:custGeom>
            <a:avLst/>
            <a:gdLst/>
            <a:ahLst/>
            <a:cxnLst/>
            <a:rect l="l" t="t" r="r" b="b"/>
            <a:pathLst>
              <a:path w="2597150" h="649288">
                <a:moveTo>
                  <a:pt x="0" y="0"/>
                </a:moveTo>
                <a:lnTo>
                  <a:pt x="2597150" y="0"/>
                </a:lnTo>
                <a:lnTo>
                  <a:pt x="2597150" y="649288"/>
                </a:lnTo>
                <a:lnTo>
                  <a:pt x="0" y="649288"/>
                </a:lnTo>
                <a:lnTo>
                  <a:pt x="0" y="0"/>
                </a:lnTo>
                <a:close/>
              </a:path>
            </a:pathLst>
          </a:custGeom>
          <a:blipFill>
            <a:blip r:embed="rId3">
              <a:extLst>
                <a:ext uri="{96DAC541-7B7A-43D3-8B79-37D633B846F1}">
                  <asvg:svgBlip xmlns:asvg="http://schemas.microsoft.com/office/drawing/2016/SVG/main" r:embed="rId4"/>
                </a:ext>
              </a:extLst>
            </a:blip>
            <a:stretch>
              <a:fillRect l="-182" r="-182"/>
            </a:stretch>
          </a:blipFill>
        </p:spPr>
        <p:txBody>
          <a:bodyPr/>
          <a:lstStyle/>
          <a:p>
            <a:endParaRPr lang="en-US"/>
          </a:p>
        </p:txBody>
      </p:sp>
      <p:sp>
        <p:nvSpPr>
          <p:cNvPr id="6" name="TextBox 5">
            <a:extLst>
              <a:ext uri="{FF2B5EF4-FFF2-40B4-BE49-F238E27FC236}">
                <a16:creationId xmlns:a16="http://schemas.microsoft.com/office/drawing/2014/main" id="{AF3CAC27-17B0-597B-B709-A813CF20D9C2}"/>
              </a:ext>
            </a:extLst>
          </p:cNvPr>
          <p:cNvSpPr txBox="1"/>
          <p:nvPr/>
        </p:nvSpPr>
        <p:spPr>
          <a:xfrm>
            <a:off x="2514600" y="2324100"/>
            <a:ext cx="1600200" cy="1200329"/>
          </a:xfrm>
          <a:prstGeom prst="rect">
            <a:avLst/>
          </a:prstGeom>
          <a:noFill/>
        </p:spPr>
        <p:txBody>
          <a:bodyPr wrap="square" rtlCol="0">
            <a:spAutoFit/>
          </a:bodyPr>
          <a:lstStyle/>
          <a:p>
            <a:r>
              <a:rPr lang="en-US" sz="7200" u="sng" dirty="0">
                <a:latin typeface="Mistral" panose="03090702030407020403" pitchFamily="66" charset="0"/>
              </a:rPr>
              <a:t>01</a:t>
            </a: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784672" y="723900"/>
            <a:ext cx="10777483" cy="1388745"/>
          </a:xfrm>
          <a:prstGeom prst="rect">
            <a:avLst/>
          </a:prstGeom>
        </p:spPr>
        <p:txBody>
          <a:bodyPr lIns="0" tIns="0" rIns="0" bIns="0" rtlCol="0" anchor="t">
            <a:spAutoFit/>
          </a:bodyPr>
          <a:lstStyle/>
          <a:p>
            <a:pPr marL="0" lvl="0" indent="0">
              <a:lnSpc>
                <a:spcPts val="10560"/>
              </a:lnSpc>
            </a:pPr>
            <a:r>
              <a:rPr lang="en-US" sz="9600">
                <a:solidFill>
                  <a:srgbClr val="000000"/>
                </a:solidFill>
                <a:latin typeface="Marta Bold"/>
              </a:rPr>
              <a:t>Introduction</a:t>
            </a:r>
            <a:endParaRPr lang="en-US" sz="9600" dirty="0">
              <a:solidFill>
                <a:srgbClr val="000000"/>
              </a:solidFill>
              <a:latin typeface="Marta Bold"/>
            </a:endParaRPr>
          </a:p>
        </p:txBody>
      </p:sp>
      <p:sp>
        <p:nvSpPr>
          <p:cNvPr id="4" name="Freeform 4" descr="Freehand Pen Scribble"/>
          <p:cNvSpPr/>
          <p:nvPr/>
        </p:nvSpPr>
        <p:spPr>
          <a:xfrm>
            <a:off x="14662150" y="8933656"/>
            <a:ext cx="2597150" cy="649288"/>
          </a:xfrm>
          <a:custGeom>
            <a:avLst/>
            <a:gdLst/>
            <a:ahLst/>
            <a:cxnLst/>
            <a:rect l="l" t="t" r="r" b="b"/>
            <a:pathLst>
              <a:path w="2597150" h="649288">
                <a:moveTo>
                  <a:pt x="0" y="0"/>
                </a:moveTo>
                <a:lnTo>
                  <a:pt x="2597150" y="0"/>
                </a:lnTo>
                <a:lnTo>
                  <a:pt x="2597150" y="649288"/>
                </a:lnTo>
                <a:lnTo>
                  <a:pt x="0" y="649288"/>
                </a:lnTo>
                <a:lnTo>
                  <a:pt x="0" y="0"/>
                </a:lnTo>
                <a:close/>
              </a:path>
            </a:pathLst>
          </a:custGeom>
          <a:blipFill>
            <a:blip r:embed="rId2">
              <a:extLst>
                <a:ext uri="{96DAC541-7B7A-43D3-8B79-37D633B846F1}">
                  <asvg:svgBlip xmlns:asvg="http://schemas.microsoft.com/office/drawing/2016/SVG/main" r:embed="rId3"/>
                </a:ext>
              </a:extLst>
            </a:blip>
            <a:stretch>
              <a:fillRect l="-182" r="-182"/>
            </a:stretch>
          </a:blipFill>
        </p:spPr>
        <p:txBody>
          <a:bodyPr/>
          <a:lstStyle/>
          <a:p>
            <a:endParaRPr lang="en-US"/>
          </a:p>
        </p:txBody>
      </p:sp>
      <p:sp>
        <p:nvSpPr>
          <p:cNvPr id="6" name="TextBox 6"/>
          <p:cNvSpPr txBox="1"/>
          <p:nvPr/>
        </p:nvSpPr>
        <p:spPr>
          <a:xfrm>
            <a:off x="1043448" y="2781300"/>
            <a:ext cx="10777483" cy="7340215"/>
          </a:xfrm>
          <a:prstGeom prst="rect">
            <a:avLst/>
          </a:prstGeom>
        </p:spPr>
        <p:txBody>
          <a:bodyPr lIns="0" tIns="0" rIns="0" bIns="0" rtlCol="0" anchor="t">
            <a:spAutoFit/>
          </a:bodyPr>
          <a:lstStyle/>
          <a:p>
            <a:pPr>
              <a:lnSpc>
                <a:spcPts val="5280"/>
              </a:lnSpc>
            </a:pPr>
            <a:r>
              <a:rPr lang="en-US" sz="4800">
                <a:solidFill>
                  <a:srgbClr val="000000"/>
                </a:solidFill>
                <a:latin typeface="Marta Bold"/>
              </a:rPr>
              <a:t>Idea</a:t>
            </a:r>
          </a:p>
          <a:p>
            <a:pPr>
              <a:lnSpc>
                <a:spcPts val="5280"/>
              </a:lnSpc>
            </a:pPr>
            <a:endParaRPr lang="en-US" sz="4800">
              <a:solidFill>
                <a:srgbClr val="000000"/>
              </a:solidFill>
              <a:latin typeface="Marta Bold"/>
            </a:endParaRPr>
          </a:p>
          <a:p>
            <a:pPr>
              <a:lnSpc>
                <a:spcPts val="3520"/>
              </a:lnSpc>
            </a:pPr>
            <a:r>
              <a:rPr lang="en-US" sz="3200">
                <a:solidFill>
                  <a:srgbClr val="000000"/>
                </a:solidFill>
                <a:latin typeface="Marta"/>
              </a:rPr>
              <a:t>We address the challenge of improving traditional teaching methods with an Eduology LMS system. Our solution aims to enhance the learning experience through seamless interaction, collaboration, and information dissemination. Motivated by the gap between traditional and modern approaches</a:t>
            </a:r>
          </a:p>
          <a:p>
            <a:pPr>
              <a:lnSpc>
                <a:spcPts val="3520"/>
              </a:lnSpc>
            </a:pPr>
            <a:endParaRPr lang="en-US" sz="3200">
              <a:solidFill>
                <a:srgbClr val="000000"/>
              </a:solidFill>
              <a:latin typeface="Marta"/>
            </a:endParaRPr>
          </a:p>
          <a:p>
            <a:pPr>
              <a:lnSpc>
                <a:spcPts val="4620"/>
              </a:lnSpc>
            </a:pPr>
            <a:r>
              <a:rPr lang="en-US" sz="4200">
                <a:solidFill>
                  <a:srgbClr val="000000"/>
                </a:solidFill>
                <a:latin typeface="Marta Bold"/>
              </a:rPr>
              <a:t>Domain of interest</a:t>
            </a:r>
          </a:p>
          <a:p>
            <a:pPr>
              <a:lnSpc>
                <a:spcPts val="3520"/>
              </a:lnSpc>
            </a:pPr>
            <a:endParaRPr lang="en-US" sz="4200">
              <a:solidFill>
                <a:srgbClr val="000000"/>
              </a:solidFill>
              <a:latin typeface="Marta Bold"/>
            </a:endParaRPr>
          </a:p>
          <a:p>
            <a:pPr>
              <a:lnSpc>
                <a:spcPts val="3520"/>
              </a:lnSpc>
            </a:pPr>
            <a:r>
              <a:rPr lang="en-US" sz="3200">
                <a:solidFill>
                  <a:srgbClr val="000000"/>
                </a:solidFill>
                <a:latin typeface="Marta"/>
              </a:rPr>
              <a:t>Remote learning through web technologies</a:t>
            </a:r>
          </a:p>
          <a:p>
            <a:pPr>
              <a:lnSpc>
                <a:spcPts val="3520"/>
              </a:lnSpc>
            </a:pPr>
            <a:r>
              <a:rPr lang="en-US" sz="3200">
                <a:solidFill>
                  <a:srgbClr val="000000"/>
                </a:solidFill>
                <a:latin typeface="Marta"/>
              </a:rPr>
              <a:t>(Angular &amp; .NET) </a:t>
            </a:r>
          </a:p>
          <a:p>
            <a:pPr>
              <a:lnSpc>
                <a:spcPts val="3520"/>
              </a:lnSpc>
            </a:pPr>
            <a:endParaRPr lang="en-US" sz="3200">
              <a:solidFill>
                <a:srgbClr val="000000"/>
              </a:solidFill>
              <a:latin typeface="Marta"/>
            </a:endParaRPr>
          </a:p>
          <a:p>
            <a:pPr marL="0" lvl="0" indent="0">
              <a:lnSpc>
                <a:spcPts val="3520"/>
              </a:lnSpc>
            </a:pPr>
            <a:endParaRPr lang="en-US" sz="3200" dirty="0">
              <a:solidFill>
                <a:srgbClr val="000000"/>
              </a:solidFill>
              <a:latin typeface="Marta"/>
            </a:endParaRPr>
          </a:p>
        </p:txBody>
      </p:sp>
      <p:pic>
        <p:nvPicPr>
          <p:cNvPr id="8" name="Picture 7" descr="A computer open with colorful circles flying out of it">
            <a:extLst>
              <a:ext uri="{FF2B5EF4-FFF2-40B4-BE49-F238E27FC236}">
                <a16:creationId xmlns:a16="http://schemas.microsoft.com/office/drawing/2014/main" id="{564FA96A-06FD-2F65-006E-3142589009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20930" y="3238500"/>
            <a:ext cx="6200929" cy="4595551"/>
          </a:xfrm>
          <a:prstGeom prst="rect">
            <a:avLst/>
          </a:prstGeom>
        </p:spPr>
      </p:pic>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26EB39-B699-00BA-BAC7-AD8B1C7EA330}"/>
            </a:ext>
          </a:extLst>
        </p:cNvPr>
        <p:cNvGrpSpPr/>
        <p:nvPr/>
      </p:nvGrpSpPr>
      <p:grpSpPr>
        <a:xfrm>
          <a:off x="0" y="0"/>
          <a:ext cx="0" cy="0"/>
          <a:chOff x="0" y="0"/>
          <a:chExt cx="0" cy="0"/>
        </a:xfrm>
      </p:grpSpPr>
      <p:pic>
        <p:nvPicPr>
          <p:cNvPr id="5" name="Picture 4" descr="A pink pen on a white surface&#10;&#10;Description automatically generated">
            <a:extLst>
              <a:ext uri="{FF2B5EF4-FFF2-40B4-BE49-F238E27FC236}">
                <a16:creationId xmlns:a16="http://schemas.microsoft.com/office/drawing/2014/main" id="{7341C6B0-42F9-C93E-6235-AF811D4A3C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8" name="TextBox 7">
            <a:extLst>
              <a:ext uri="{FF2B5EF4-FFF2-40B4-BE49-F238E27FC236}">
                <a16:creationId xmlns:a16="http://schemas.microsoft.com/office/drawing/2014/main" id="{C7270B1D-659C-B7F2-647E-83BAC6220E8F}"/>
              </a:ext>
            </a:extLst>
          </p:cNvPr>
          <p:cNvSpPr txBox="1"/>
          <p:nvPr/>
        </p:nvSpPr>
        <p:spPr>
          <a:xfrm>
            <a:off x="3733800" y="4223949"/>
            <a:ext cx="9144000" cy="2359877"/>
          </a:xfrm>
          <a:prstGeom prst="rect">
            <a:avLst/>
          </a:prstGeom>
          <a:noFill/>
        </p:spPr>
        <p:txBody>
          <a:bodyPr wrap="square">
            <a:spAutoFit/>
          </a:bodyPr>
          <a:lstStyle/>
          <a:p>
            <a:pPr marL="0" marR="0" lvl="0" indent="0" algn="l" defTabSz="914400" rtl="0" eaLnBrk="1" fontAlgn="auto" latinLnBrk="0" hangingPunct="1">
              <a:lnSpc>
                <a:spcPts val="8800"/>
              </a:lnSpc>
              <a:spcBef>
                <a:spcPts val="0"/>
              </a:spcBef>
              <a:spcAft>
                <a:spcPts val="0"/>
              </a:spcAft>
              <a:buClrTx/>
              <a:buSzTx/>
              <a:buFontTx/>
              <a:buNone/>
              <a:tabLst/>
              <a:defRPr/>
            </a:pPr>
            <a:r>
              <a:rPr kumimoji="0" lang="en-US" sz="8000" b="0" i="0" u="none" strike="noStrike" kern="1200" cap="none" spc="0" normalizeH="0" baseline="0" noProof="0" dirty="0">
                <a:ln>
                  <a:noFill/>
                </a:ln>
                <a:solidFill>
                  <a:srgbClr val="000000"/>
                </a:solidFill>
                <a:effectLst/>
                <a:uLnTx/>
                <a:uFillTx/>
                <a:latin typeface="Marta Bold"/>
                <a:ea typeface="+mn-ea"/>
                <a:cs typeface="+mn-cs"/>
              </a:rPr>
              <a:t>PROBLEM SIGNIFICANCE</a:t>
            </a:r>
          </a:p>
        </p:txBody>
      </p:sp>
      <p:sp>
        <p:nvSpPr>
          <p:cNvPr id="4" name="TextBox 3">
            <a:extLst>
              <a:ext uri="{FF2B5EF4-FFF2-40B4-BE49-F238E27FC236}">
                <a16:creationId xmlns:a16="http://schemas.microsoft.com/office/drawing/2014/main" id="{3C089B8F-84EC-1DE0-B1C3-4628662AFAA0}"/>
              </a:ext>
            </a:extLst>
          </p:cNvPr>
          <p:cNvSpPr txBox="1"/>
          <p:nvPr/>
        </p:nvSpPr>
        <p:spPr>
          <a:xfrm>
            <a:off x="3733800" y="1790700"/>
            <a:ext cx="9247908" cy="1200329"/>
          </a:xfrm>
          <a:prstGeom prst="rect">
            <a:avLst/>
          </a:prstGeom>
          <a:noFill/>
        </p:spPr>
        <p:txBody>
          <a:bodyPr wrap="square">
            <a:spAutoFit/>
          </a:bodyPr>
          <a:lstStyle/>
          <a:p>
            <a:r>
              <a:rPr kumimoji="0" lang="en-US" sz="7200" b="0" i="0" u="sng" strike="noStrike" kern="1200" cap="none" spc="0" normalizeH="0" baseline="0" noProof="0" dirty="0">
                <a:ln>
                  <a:noFill/>
                </a:ln>
                <a:solidFill>
                  <a:prstClr val="black"/>
                </a:solidFill>
                <a:effectLst/>
                <a:uLnTx/>
                <a:uFillTx/>
                <a:latin typeface="Mistral" panose="03090702030407020403" pitchFamily="66" charset="0"/>
                <a:ea typeface="+mn-ea"/>
                <a:cs typeface="+mn-cs"/>
              </a:rPr>
              <a:t>02</a:t>
            </a:r>
            <a:endParaRPr lang="en-US" dirty="0"/>
          </a:p>
        </p:txBody>
      </p:sp>
    </p:spTree>
    <p:extLst>
      <p:ext uri="{BB962C8B-B14F-4D97-AF65-F5344CB8AC3E}">
        <p14:creationId xmlns:p14="http://schemas.microsoft.com/office/powerpoint/2010/main" val="178490832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1142760" y="1707397"/>
            <a:ext cx="6817143" cy="2101775"/>
          </a:xfrm>
          <a:prstGeom prst="rect">
            <a:avLst/>
          </a:prstGeom>
        </p:spPr>
        <p:txBody>
          <a:bodyPr vert="horz" lIns="91440" tIns="45720" rIns="91440" bIns="45720" rtlCol="0" anchor="t">
            <a:normAutofit/>
          </a:bodyPr>
          <a:lstStyle/>
          <a:p>
            <a:pPr marL="0" lvl="0" indent="0">
              <a:lnSpc>
                <a:spcPct val="90000"/>
              </a:lnSpc>
              <a:spcBef>
                <a:spcPct val="0"/>
              </a:spcBef>
              <a:spcAft>
                <a:spcPts val="600"/>
              </a:spcAft>
            </a:pPr>
            <a:r>
              <a:rPr lang="en-US" sz="4800" kern="1200">
                <a:solidFill>
                  <a:schemeClr val="tx1"/>
                </a:solidFill>
                <a:latin typeface="+mj-lt"/>
                <a:ea typeface="+mj-ea"/>
                <a:cs typeface="+mj-cs"/>
              </a:rPr>
              <a:t>PROBLEM SIGNIFICANCE</a:t>
            </a:r>
          </a:p>
        </p:txBody>
      </p:sp>
      <p:cxnSp>
        <p:nvCxnSpPr>
          <p:cNvPr id="23" name="Straight Connector 22">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2193" y="1306719"/>
            <a:ext cx="1105408"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TextBox 6"/>
          <p:cNvSpPr txBox="1"/>
          <p:nvPr/>
        </p:nvSpPr>
        <p:spPr>
          <a:xfrm>
            <a:off x="1142760" y="3826764"/>
            <a:ext cx="6817143" cy="5404402"/>
          </a:xfrm>
          <a:prstGeom prst="rect">
            <a:avLst/>
          </a:prstGeom>
        </p:spPr>
        <p:txBody>
          <a:bodyPr vert="horz" lIns="91440" tIns="45720" rIns="91440" bIns="45720" rtlCol="0">
            <a:normAutofit/>
          </a:bodyPr>
          <a:lstStyle/>
          <a:p>
            <a:pPr>
              <a:lnSpc>
                <a:spcPct val="90000"/>
              </a:lnSpc>
              <a:spcBef>
                <a:spcPct val="0"/>
              </a:spcBef>
              <a:spcAft>
                <a:spcPts val="600"/>
              </a:spcAft>
            </a:pPr>
            <a:r>
              <a:rPr lang="en-US" sz="3000" dirty="0"/>
              <a:t>• The current education system faces challenges in providing an interactive</a:t>
            </a:r>
          </a:p>
          <a:p>
            <a:pPr indent="-228600">
              <a:lnSpc>
                <a:spcPct val="90000"/>
              </a:lnSpc>
              <a:spcBef>
                <a:spcPct val="0"/>
              </a:spcBef>
              <a:spcAft>
                <a:spcPts val="600"/>
              </a:spcAft>
              <a:buFont typeface="Arial" panose="020B0604020202020204" pitchFamily="34" charset="0"/>
              <a:buChar char="•"/>
            </a:pPr>
            <a:r>
              <a:rPr lang="en-US" sz="3000" dirty="0"/>
              <a:t> and efficient online learning platform. There is a need for a user-friendly Eduology-style system that simplifies the online learning experience,</a:t>
            </a:r>
          </a:p>
          <a:p>
            <a:pPr indent="-228600">
              <a:lnSpc>
                <a:spcPct val="90000"/>
              </a:lnSpc>
              <a:spcBef>
                <a:spcPct val="0"/>
              </a:spcBef>
              <a:spcAft>
                <a:spcPts val="600"/>
              </a:spcAft>
              <a:buFont typeface="Arial" panose="020B0604020202020204" pitchFamily="34" charset="0"/>
              <a:buChar char="•"/>
            </a:pPr>
            <a:r>
              <a:rPr lang="en-US" sz="3000" dirty="0"/>
              <a:t>promotes effective communication between educators and students, and enhances the overall digital learning environment</a:t>
            </a:r>
          </a:p>
        </p:txBody>
      </p:sp>
      <p:pic>
        <p:nvPicPr>
          <p:cNvPr id="9" name="Picture 8" descr="A person using a tablet&#10;&#10;Description automatically generated">
            <a:extLst>
              <a:ext uri="{FF2B5EF4-FFF2-40B4-BE49-F238E27FC236}">
                <a16:creationId xmlns:a16="http://schemas.microsoft.com/office/drawing/2014/main" id="{5947FA75-2B2C-47DB-AFDD-CAD05C494F2A}"/>
              </a:ext>
            </a:extLst>
          </p:cNvPr>
          <p:cNvPicPr>
            <a:picLocks noChangeAspect="1"/>
          </p:cNvPicPr>
          <p:nvPr/>
        </p:nvPicPr>
        <p:blipFill rotWithShape="1">
          <a:blip r:embed="rId2">
            <a:extLst>
              <a:ext uri="{28A0092B-C50C-407E-A947-70E740481C1C}">
                <a14:useLocalDpi xmlns:a14="http://schemas.microsoft.com/office/drawing/2010/main" val="0"/>
              </a:ext>
            </a:extLst>
          </a:blip>
          <a:srcRect r="11994" b="-1"/>
          <a:stretch/>
        </p:blipFill>
        <p:spPr>
          <a:xfrm>
            <a:off x="9234957" y="1157629"/>
            <a:ext cx="7779569" cy="7974143"/>
          </a:xfrm>
          <a:prstGeom prst="rect">
            <a:avLst/>
          </a:prstGeom>
        </p:spPr>
      </p:pic>
      <p:sp>
        <p:nvSpPr>
          <p:cNvPr id="3" name="Freeform 3" descr="Freehand Pen Scribble"/>
          <p:cNvSpPr/>
          <p:nvPr/>
        </p:nvSpPr>
        <p:spPr>
          <a:xfrm>
            <a:off x="14554200" y="9302847"/>
            <a:ext cx="2597150" cy="649288"/>
          </a:xfrm>
          <a:custGeom>
            <a:avLst/>
            <a:gdLst/>
            <a:ahLst/>
            <a:cxnLst/>
            <a:rect l="l" t="t" r="r" b="b"/>
            <a:pathLst>
              <a:path w="2597150" h="649288">
                <a:moveTo>
                  <a:pt x="0" y="0"/>
                </a:moveTo>
                <a:lnTo>
                  <a:pt x="2597150" y="0"/>
                </a:lnTo>
                <a:lnTo>
                  <a:pt x="2597150" y="649288"/>
                </a:lnTo>
                <a:lnTo>
                  <a:pt x="0" y="649288"/>
                </a:lnTo>
                <a:lnTo>
                  <a:pt x="0" y="0"/>
                </a:lnTo>
                <a:close/>
              </a:path>
            </a:pathLst>
          </a:custGeom>
          <a:blipFill>
            <a:blip r:embed="rId3">
              <a:extLst>
                <a:ext uri="{96DAC541-7B7A-43D3-8B79-37D633B846F1}">
                  <asvg:svgBlip xmlns:asvg="http://schemas.microsoft.com/office/drawing/2016/SVG/main" r:embed="rId4"/>
                </a:ext>
              </a:extLst>
            </a:blip>
            <a:stretch>
              <a:fillRect l="-182" r="-182"/>
            </a:stretch>
          </a:blipFill>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8267556" cy="10287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3" name="TextBox 3"/>
          <p:cNvSpPr txBox="1"/>
          <p:nvPr/>
        </p:nvSpPr>
        <p:spPr>
          <a:xfrm>
            <a:off x="1981200" y="1069968"/>
            <a:ext cx="5334000" cy="8147064"/>
          </a:xfrm>
          <a:prstGeom prst="rect">
            <a:avLst/>
          </a:prstGeom>
        </p:spPr>
        <p:txBody>
          <a:bodyPr vert="horz" lIns="91440" tIns="45720" rIns="91440" bIns="45720" rtlCol="0" anchor="ctr">
            <a:normAutofit/>
          </a:bodyPr>
          <a:lstStyle/>
          <a:p>
            <a:pPr marL="0" lvl="0" indent="0">
              <a:lnSpc>
                <a:spcPct val="90000"/>
              </a:lnSpc>
              <a:spcBef>
                <a:spcPct val="0"/>
              </a:spcBef>
              <a:spcAft>
                <a:spcPts val="600"/>
              </a:spcAft>
            </a:pPr>
            <a:r>
              <a:rPr lang="en-US" sz="6000" kern="1200" dirty="0">
                <a:solidFill>
                  <a:schemeClr val="tx1"/>
                </a:solidFill>
                <a:latin typeface="Gabriola" panose="04040605051002020D02" pitchFamily="82" charset="0"/>
                <a:ea typeface="+mj-ea"/>
                <a:cs typeface="+mj-cs"/>
              </a:rPr>
              <a:t>WHY?</a:t>
            </a:r>
          </a:p>
        </p:txBody>
      </p:sp>
      <p:sp>
        <p:nvSpPr>
          <p:cNvPr id="10" name="TextBox 9">
            <a:extLst>
              <a:ext uri="{FF2B5EF4-FFF2-40B4-BE49-F238E27FC236}">
                <a16:creationId xmlns:a16="http://schemas.microsoft.com/office/drawing/2014/main" id="{47DDFA7A-90AB-4A2E-A690-32FDFD23D847}"/>
              </a:ext>
            </a:extLst>
          </p:cNvPr>
          <p:cNvSpPr txBox="1"/>
          <p:nvPr/>
        </p:nvSpPr>
        <p:spPr>
          <a:xfrm>
            <a:off x="9143998" y="1069969"/>
            <a:ext cx="7886702" cy="8147064"/>
          </a:xfrm>
          <a:prstGeom prst="rect">
            <a:avLst/>
          </a:prstGeom>
        </p:spPr>
        <p:txBody>
          <a:bodyPr vert="horz" lIns="91440" tIns="45720" rIns="91440" bIns="45720" rtlCol="0" anchor="ctr">
            <a:normAutofit/>
          </a:bodyPr>
          <a:lstStyle/>
          <a:p>
            <a:pPr>
              <a:lnSpc>
                <a:spcPct val="90000"/>
              </a:lnSpc>
              <a:spcAft>
                <a:spcPts val="600"/>
              </a:spcAft>
            </a:pPr>
            <a:r>
              <a:rPr lang="en-US" sz="3000" dirty="0"/>
              <a:t>• </a:t>
            </a:r>
            <a:r>
              <a:rPr lang="en-US" sz="3000" dirty="0">
                <a:effectLst/>
              </a:rPr>
              <a:t>Making education easier, accessing materials at any time without being restricted to books, and getting rid of traditional methods makes it easier for instructors and teaching assistants to conduct tests and assignments</a:t>
            </a:r>
            <a:endParaRPr lang="en-US" sz="3000" dirty="0"/>
          </a:p>
        </p:txBody>
      </p:sp>
      <p:sp>
        <p:nvSpPr>
          <p:cNvPr id="4" name="Freeform 4" descr="Freehand Pen Scribble"/>
          <p:cNvSpPr/>
          <p:nvPr/>
        </p:nvSpPr>
        <p:spPr>
          <a:xfrm>
            <a:off x="14662150" y="8933656"/>
            <a:ext cx="2597150" cy="649288"/>
          </a:xfrm>
          <a:custGeom>
            <a:avLst/>
            <a:gdLst/>
            <a:ahLst/>
            <a:cxnLst/>
            <a:rect l="l" t="t" r="r" b="b"/>
            <a:pathLst>
              <a:path w="2597150" h="649288">
                <a:moveTo>
                  <a:pt x="0" y="0"/>
                </a:moveTo>
                <a:lnTo>
                  <a:pt x="2597150" y="0"/>
                </a:lnTo>
                <a:lnTo>
                  <a:pt x="2597150" y="649288"/>
                </a:lnTo>
                <a:lnTo>
                  <a:pt x="0" y="649288"/>
                </a:lnTo>
                <a:lnTo>
                  <a:pt x="0" y="0"/>
                </a:lnTo>
                <a:close/>
              </a:path>
            </a:pathLst>
          </a:custGeom>
          <a:blipFill>
            <a:blip r:embed="rId2">
              <a:extLst>
                <a:ext uri="{96DAC541-7B7A-43D3-8B79-37D633B846F1}">
                  <asvg:svgBlip xmlns:asvg="http://schemas.microsoft.com/office/drawing/2016/SVG/main" r:embed="rId3"/>
                </a:ext>
              </a:extLst>
            </a:blip>
            <a:stretch>
              <a:fillRect l="-182" r="-182"/>
            </a:stretch>
          </a:blipFill>
        </p:spPr>
        <p:txBody>
          <a:bodyPr/>
          <a:lstStyle/>
          <a:p>
            <a:endParaRPr lang="en-US"/>
          </a:p>
        </p:txBody>
      </p:sp>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F069B-DAB5-382D-3BDA-E25DDA91B713}"/>
            </a:ext>
          </a:extLst>
        </p:cNvPr>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2E5D5145-50C1-A994-6923-9276AD3EBE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75D02D00-9478-5EA2-6DA7-E023A55E09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8267556" cy="10287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3" name="TextBox 3">
            <a:extLst>
              <a:ext uri="{FF2B5EF4-FFF2-40B4-BE49-F238E27FC236}">
                <a16:creationId xmlns:a16="http://schemas.microsoft.com/office/drawing/2014/main" id="{81D8C6BC-133F-CA06-6461-4723B3B606D0}"/>
              </a:ext>
            </a:extLst>
          </p:cNvPr>
          <p:cNvSpPr txBox="1"/>
          <p:nvPr/>
        </p:nvSpPr>
        <p:spPr>
          <a:xfrm>
            <a:off x="2133600" y="647700"/>
            <a:ext cx="5372100" cy="7620000"/>
          </a:xfrm>
          <a:prstGeom prst="rect">
            <a:avLst/>
          </a:prstGeom>
        </p:spPr>
        <p:txBody>
          <a:bodyPr vert="horz" lIns="91440" tIns="45720" rIns="91440" bIns="45720" rtlCol="0" anchor="ctr">
            <a:normAutofit/>
          </a:bodyPr>
          <a:lstStyle/>
          <a:p>
            <a:pPr marL="0" lvl="0" indent="0">
              <a:lnSpc>
                <a:spcPct val="300000"/>
              </a:lnSpc>
              <a:spcBef>
                <a:spcPct val="0"/>
              </a:spcBef>
              <a:spcAft>
                <a:spcPts val="600"/>
              </a:spcAft>
            </a:pPr>
            <a:r>
              <a:rPr lang="en-US" sz="6000" kern="1200" dirty="0">
                <a:solidFill>
                  <a:schemeClr val="tx1"/>
                </a:solidFill>
                <a:latin typeface="Gabriola" panose="04040605051002020D02" pitchFamily="82" charset="0"/>
                <a:ea typeface="+mj-ea"/>
                <a:cs typeface="+mj-cs"/>
              </a:rPr>
              <a:t>How?</a:t>
            </a:r>
          </a:p>
        </p:txBody>
      </p:sp>
      <p:sp>
        <p:nvSpPr>
          <p:cNvPr id="10" name="TextBox 9">
            <a:extLst>
              <a:ext uri="{FF2B5EF4-FFF2-40B4-BE49-F238E27FC236}">
                <a16:creationId xmlns:a16="http://schemas.microsoft.com/office/drawing/2014/main" id="{09F251B0-F869-6451-6CD6-242777AA98F7}"/>
              </a:ext>
            </a:extLst>
          </p:cNvPr>
          <p:cNvSpPr txBox="1"/>
          <p:nvPr/>
        </p:nvSpPr>
        <p:spPr>
          <a:xfrm>
            <a:off x="9143998" y="1069969"/>
            <a:ext cx="7886702" cy="8147064"/>
          </a:xfrm>
          <a:prstGeom prst="rect">
            <a:avLst/>
          </a:prstGeom>
        </p:spPr>
        <p:txBody>
          <a:bodyPr vert="horz" lIns="91440" tIns="45720" rIns="91440" bIns="45720" rtlCol="0" anchor="ctr">
            <a:normAutofit/>
          </a:bodyPr>
          <a:lstStyle/>
          <a:p>
            <a:pPr marL="571500" indent="-571500">
              <a:buFont typeface="Arial" panose="020B0604020202020204" pitchFamily="34" charset="0"/>
              <a:buChar char="•"/>
            </a:pPr>
            <a:r>
              <a:rPr lang="en" sz="3200" dirty="0"/>
              <a:t> Eduology will offer solutions for these difficulties</a:t>
            </a:r>
          </a:p>
          <a:p>
            <a:pPr marL="571500" indent="-571500">
              <a:buFont typeface="Arial" panose="020B0604020202020204" pitchFamily="34" charset="0"/>
              <a:buChar char="•"/>
            </a:pPr>
            <a:r>
              <a:rPr lang="en-US" sz="3200" dirty="0"/>
              <a:t>M</a:t>
            </a:r>
            <a:r>
              <a:rPr lang="en" sz="3200" dirty="0"/>
              <a:t>ake it easy to students to get materials and upload assignments online through internet</a:t>
            </a:r>
          </a:p>
          <a:p>
            <a:endParaRPr lang="en" sz="3200" dirty="0"/>
          </a:p>
        </p:txBody>
      </p:sp>
      <p:sp>
        <p:nvSpPr>
          <p:cNvPr id="4" name="Freeform 4" descr="Freehand Pen Scribble">
            <a:extLst>
              <a:ext uri="{FF2B5EF4-FFF2-40B4-BE49-F238E27FC236}">
                <a16:creationId xmlns:a16="http://schemas.microsoft.com/office/drawing/2014/main" id="{AB6BE14C-4353-1CB9-D3F6-72E306668C24}"/>
              </a:ext>
            </a:extLst>
          </p:cNvPr>
          <p:cNvSpPr/>
          <p:nvPr/>
        </p:nvSpPr>
        <p:spPr>
          <a:xfrm>
            <a:off x="14662150" y="8933656"/>
            <a:ext cx="2597150" cy="649288"/>
          </a:xfrm>
          <a:custGeom>
            <a:avLst/>
            <a:gdLst/>
            <a:ahLst/>
            <a:cxnLst/>
            <a:rect l="l" t="t" r="r" b="b"/>
            <a:pathLst>
              <a:path w="2597150" h="649288">
                <a:moveTo>
                  <a:pt x="0" y="0"/>
                </a:moveTo>
                <a:lnTo>
                  <a:pt x="2597150" y="0"/>
                </a:lnTo>
                <a:lnTo>
                  <a:pt x="2597150" y="649288"/>
                </a:lnTo>
                <a:lnTo>
                  <a:pt x="0" y="649288"/>
                </a:lnTo>
                <a:lnTo>
                  <a:pt x="0" y="0"/>
                </a:lnTo>
                <a:close/>
              </a:path>
            </a:pathLst>
          </a:custGeom>
          <a:blipFill>
            <a:blip r:embed="rId2">
              <a:extLst>
                <a:ext uri="{96DAC541-7B7A-43D3-8B79-37D633B846F1}">
                  <asvg:svgBlip xmlns:asvg="http://schemas.microsoft.com/office/drawing/2016/SVG/main" r:embed="rId3"/>
                </a:ext>
              </a:extLst>
            </a:blip>
            <a:stretch>
              <a:fillRect l="-182" r="-182"/>
            </a:stretch>
          </a:blipFill>
        </p:spPr>
        <p:txBody>
          <a:bodyPr/>
          <a:lstStyle/>
          <a:p>
            <a:endParaRPr lang="en-US"/>
          </a:p>
        </p:txBody>
      </p:sp>
    </p:spTree>
    <p:extLst>
      <p:ext uri="{BB962C8B-B14F-4D97-AF65-F5344CB8AC3E}">
        <p14:creationId xmlns:p14="http://schemas.microsoft.com/office/powerpoint/2010/main" val="2136924021"/>
      </p:ext>
    </p:extLst>
  </p:cSld>
  <p:clrMapOvr>
    <a:masterClrMapping/>
  </p:clrMapOvr>
  <p:transition spd="slow">
    <p:wheel spokes="1"/>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318</TotalTime>
  <Words>438</Words>
  <Application>Microsoft Office PowerPoint</Application>
  <PresentationFormat>Custom</PresentationFormat>
  <Paragraphs>138</Paragraphs>
  <Slides>20</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vt:i4>
      </vt:variant>
    </vt:vector>
  </HeadingPairs>
  <TitlesOfParts>
    <vt:vector size="33" baseType="lpstr">
      <vt:lpstr>Arial</vt:lpstr>
      <vt:lpstr>Yanone Kaffeesatz</vt:lpstr>
      <vt:lpstr>Marta</vt:lpstr>
      <vt:lpstr>Mistral</vt:lpstr>
      <vt:lpstr>Wingdings</vt:lpstr>
      <vt:lpstr>Gabriola</vt:lpstr>
      <vt:lpstr>Marta Bold</vt:lpstr>
      <vt:lpstr>Prata</vt:lpstr>
      <vt:lpstr>Edwardian Script ITC</vt:lpstr>
      <vt:lpstr>DM Sans</vt:lpstr>
      <vt:lpstr>La Lou</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White Simple Thesis Education Presentation</dc:title>
  <dc:creator>aliaa elbishlawy</dc:creator>
  <cp:lastModifiedBy>aliaa elbishlawy</cp:lastModifiedBy>
  <cp:revision>14</cp:revision>
  <dcterms:created xsi:type="dcterms:W3CDTF">2006-08-16T00:00:00Z</dcterms:created>
  <dcterms:modified xsi:type="dcterms:W3CDTF">2024-02-06T13:58:42Z</dcterms:modified>
  <dc:identifier>DAF7vAn1jyE</dc:identifier>
</cp:coreProperties>
</file>

<file path=docProps/thumbnail.jpeg>
</file>